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1"/>
  </p:notesMasterIdLst>
  <p:sldIdLst>
    <p:sldId id="3836" r:id="rId5"/>
    <p:sldId id="3849" r:id="rId6"/>
    <p:sldId id="3876" r:id="rId7"/>
    <p:sldId id="3874" r:id="rId8"/>
    <p:sldId id="3841" r:id="rId9"/>
    <p:sldId id="3846" r:id="rId10"/>
    <p:sldId id="3867" r:id="rId11"/>
    <p:sldId id="3847" r:id="rId12"/>
    <p:sldId id="3844" r:id="rId13"/>
    <p:sldId id="3850" r:id="rId14"/>
    <p:sldId id="3877" r:id="rId15"/>
    <p:sldId id="3900" r:id="rId16"/>
    <p:sldId id="3899" r:id="rId17"/>
    <p:sldId id="3851" r:id="rId18"/>
    <p:sldId id="3853" r:id="rId19"/>
    <p:sldId id="3879" r:id="rId20"/>
    <p:sldId id="3883" r:id="rId21"/>
    <p:sldId id="3881" r:id="rId22"/>
    <p:sldId id="3884" r:id="rId23"/>
    <p:sldId id="3885" r:id="rId24"/>
    <p:sldId id="3878" r:id="rId25"/>
    <p:sldId id="3889" r:id="rId26"/>
    <p:sldId id="3890" r:id="rId27"/>
    <p:sldId id="3859" r:id="rId28"/>
    <p:sldId id="3888" r:id="rId29"/>
    <p:sldId id="3855" r:id="rId30"/>
    <p:sldId id="3882" r:id="rId31"/>
    <p:sldId id="3856" r:id="rId32"/>
    <p:sldId id="3857" r:id="rId33"/>
    <p:sldId id="3858" r:id="rId34"/>
    <p:sldId id="3886" r:id="rId35"/>
    <p:sldId id="3887" r:id="rId36"/>
    <p:sldId id="3865" r:id="rId37"/>
    <p:sldId id="3860" r:id="rId38"/>
    <p:sldId id="3866" r:id="rId39"/>
    <p:sldId id="3861" r:id="rId40"/>
    <p:sldId id="3864" r:id="rId41"/>
    <p:sldId id="3891" r:id="rId42"/>
    <p:sldId id="3892" r:id="rId43"/>
    <p:sldId id="3894" r:id="rId44"/>
    <p:sldId id="3895" r:id="rId45"/>
    <p:sldId id="3897" r:id="rId46"/>
    <p:sldId id="3902" r:id="rId47"/>
    <p:sldId id="3901" r:id="rId48"/>
    <p:sldId id="3904" r:id="rId49"/>
    <p:sldId id="39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1F0"/>
    <a:srgbClr val="FFFFEB"/>
    <a:srgbClr val="03507E"/>
    <a:srgbClr val="D9C68F"/>
    <a:srgbClr val="E3DDAF"/>
    <a:srgbClr val="8BB6F5"/>
    <a:srgbClr val="94BCF6"/>
    <a:srgbClr val="D7E0E9"/>
    <a:srgbClr val="EE7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0D9C3A-53F0-9DD0-4D75-9AC048BC00E9}"/>
              </a:ext>
            </a:extLst>
          </p:cNvPr>
          <p:cNvSpPr txBox="1">
            <a:spLocks/>
          </p:cNvSpPr>
          <p:nvPr/>
        </p:nvSpPr>
        <p:spPr>
          <a:xfrm>
            <a:off x="2050910" y="1752941"/>
            <a:ext cx="7763650" cy="1851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sty" pitchFamily="2" charset="0"/>
              </a:rPr>
              <a:t>Physics-based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sty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55C2FC-D708-A4E4-A1CF-5DFCA350D2B7}"/>
              </a:ext>
            </a:extLst>
          </p:cNvPr>
          <p:cNvSpPr txBox="1">
            <a:spLocks/>
          </p:cNvSpPr>
          <p:nvPr/>
        </p:nvSpPr>
        <p:spPr>
          <a:xfrm>
            <a:off x="1794707" y="2641179"/>
            <a:ext cx="8346383" cy="185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sty" pitchFamily="2" charset="0"/>
              </a:rPr>
              <a:t>Character Movement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sty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5F8A1AD-3657-94EB-EB33-8BAC35248126}"/>
              </a:ext>
            </a:extLst>
          </p:cNvPr>
          <p:cNvSpPr txBox="1">
            <a:spLocks/>
          </p:cNvSpPr>
          <p:nvPr/>
        </p:nvSpPr>
        <p:spPr>
          <a:xfrm rot="20903317">
            <a:off x="6656733" y="3892530"/>
            <a:ext cx="3907733" cy="1166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i="1" dirty="0">
                <a:latin typeface="Besty" pitchFamily="2" charset="0"/>
              </a:rPr>
              <a:t>For dummies</a:t>
            </a:r>
            <a:endParaRPr lang="en-US" sz="3600" i="1" dirty="0">
              <a:latin typeface="Besty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4218E21-30A5-3E61-2DC9-ED91DDA00174}"/>
              </a:ext>
            </a:extLst>
          </p:cNvPr>
          <p:cNvSpPr txBox="1">
            <a:spLocks/>
          </p:cNvSpPr>
          <p:nvPr/>
        </p:nvSpPr>
        <p:spPr>
          <a:xfrm>
            <a:off x="-482993" y="6067048"/>
            <a:ext cx="4678623" cy="86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sty" pitchFamily="2" charset="0"/>
              </a:rPr>
              <a:t>Guilherme Gama</a:t>
            </a:r>
            <a:endParaRPr lang="en-US" sz="2600" dirty="0">
              <a:latin typeface="Besty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713C60-C635-EC7D-C92E-BF264399BB88}"/>
              </a:ext>
            </a:extLst>
          </p:cNvPr>
          <p:cNvGrpSpPr/>
          <p:nvPr/>
        </p:nvGrpSpPr>
        <p:grpSpPr>
          <a:xfrm>
            <a:off x="9012056" y="5295604"/>
            <a:ext cx="1546750" cy="2630922"/>
            <a:chOff x="1940052" y="2836333"/>
            <a:chExt cx="1021670" cy="173779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E72865-3E9C-C471-39A4-09DCCB7C4D34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FE0FEE9-2A65-9A14-E6E5-9750D8535156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BDA8D5B-F1E3-9AE0-A1E3-87D6580D8A1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10DE8A3-A5D4-919D-1D8F-03D2BC98A00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121D7A0-0F4A-94CA-B5F2-8547EEEB4729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83214DF-CEFC-4B1B-2CFE-26695CA88AFC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6156893-B976-0CED-654E-7814BD73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23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9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repeatCount="3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accel="7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875280" y="766922"/>
            <a:ext cx="5892800" cy="5140960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17567" y="933881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Necessary Ingredients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64D247-D8A1-44FD-59E3-55F9D3BEBD23}"/>
              </a:ext>
            </a:extLst>
          </p:cNvPr>
          <p:cNvSpPr txBox="1">
            <a:spLocks/>
          </p:cNvSpPr>
          <p:nvPr/>
        </p:nvSpPr>
        <p:spPr>
          <a:xfrm>
            <a:off x="3251200" y="2281332"/>
            <a:ext cx="5304666" cy="3326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     </a:t>
            </a:r>
            <a:r>
              <a:rPr lang="pt-PT" sz="3200" dirty="0">
                <a:solidFill>
                  <a:srgbClr val="92D050"/>
                </a:solidFill>
                <a:latin typeface="Source Sans Pro Black" panose="020B0803030403020204" pitchFamily="34" charset="0"/>
              </a:rPr>
              <a:t>Direct response to input</a:t>
            </a:r>
          </a:p>
          <a:p>
            <a:pPr algn="l">
              <a:lnSpc>
                <a:spcPct val="150000"/>
              </a:lnSpc>
            </a:pPr>
            <a:r>
              <a:rPr lang="pt-PT" sz="3200" dirty="0">
                <a:solidFill>
                  <a:srgbClr val="92D050"/>
                </a:solidFill>
                <a:latin typeface="Source Sans Pro Black" panose="020B0803030403020204" pitchFamily="34" charset="0"/>
              </a:rPr>
              <a:t>      Simple navigation</a:t>
            </a:r>
          </a:p>
          <a:p>
            <a:pPr algn="l">
              <a:lnSpc>
                <a:spcPct val="150000"/>
              </a:lnSpc>
            </a:pPr>
            <a:r>
              <a:rPr lang="pt-PT" sz="3200" dirty="0">
                <a:solidFill>
                  <a:srgbClr val="92D050"/>
                </a:solidFill>
                <a:latin typeface="Source Sans Pro Black" panose="020B0803030403020204" pitchFamily="34" charset="0"/>
              </a:rPr>
              <a:t>      Feedback, feeedback!</a:t>
            </a:r>
          </a:p>
          <a:p>
            <a:pPr algn="l"/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Porky's" panose="00000700000000000000" pitchFamily="2" charset="0"/>
            </a:endParaRP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A528D87A-68D3-F986-EAC2-0EA08CA46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6524" y="2476499"/>
            <a:ext cx="519691" cy="519691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B4E19DC-6B5C-2C7A-AB86-22C3B9A86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6524" y="3185494"/>
            <a:ext cx="519691" cy="519691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079C1A8-0C97-25E4-E029-5302E0AF0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6524" y="3875531"/>
            <a:ext cx="519691" cy="51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12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2590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329022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4293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Player 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4281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Different</a:t>
            </a:r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 </a:t>
            </a:r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ways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0A6643-0EFA-187F-334A-22966411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20" y="4674181"/>
            <a:ext cx="4310681" cy="20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85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23520" y="689198"/>
            <a:ext cx="3815080" cy="5790299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7219" y="789482"/>
            <a:ext cx="3676220" cy="727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Built-in 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Approach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DA4DCA-CA15-5010-B61B-5E49DA39E0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91"/>
          <a:stretch/>
        </p:blipFill>
        <p:spPr>
          <a:xfrm>
            <a:off x="346265" y="4097360"/>
            <a:ext cx="3617868" cy="1494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A38952-779B-27C5-B3F7-693D719435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2" t="15541" r="35440"/>
          <a:stretch/>
        </p:blipFill>
        <p:spPr>
          <a:xfrm>
            <a:off x="346265" y="2043251"/>
            <a:ext cx="3586478" cy="177860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60DE54-453F-A3F5-56FD-ADE3166C5BE8}"/>
              </a:ext>
            </a:extLst>
          </p:cNvPr>
          <p:cNvSpPr/>
          <p:nvPr/>
        </p:nvSpPr>
        <p:spPr>
          <a:xfrm>
            <a:off x="4220464" y="700449"/>
            <a:ext cx="3815080" cy="5790299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DFB5F0B-E993-DF05-4E11-C9C04837B20D}"/>
              </a:ext>
            </a:extLst>
          </p:cNvPr>
          <p:cNvSpPr txBox="1">
            <a:spLocks/>
          </p:cNvSpPr>
          <p:nvPr/>
        </p:nvSpPr>
        <p:spPr>
          <a:xfrm>
            <a:off x="4314163" y="800733"/>
            <a:ext cx="3676220" cy="727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Standard Capsule Approach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BCBA45-A470-4227-CA69-CCCFB28CB9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65" b="5265"/>
          <a:stretch/>
        </p:blipFill>
        <p:spPr>
          <a:xfrm>
            <a:off x="4343209" y="2064662"/>
            <a:ext cx="3586478" cy="177860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CBD8DD7-F7BA-4E92-BA4A-30E014E3F1DF}"/>
              </a:ext>
            </a:extLst>
          </p:cNvPr>
          <p:cNvSpPr/>
          <p:nvPr/>
        </p:nvSpPr>
        <p:spPr>
          <a:xfrm>
            <a:off x="8210680" y="689198"/>
            <a:ext cx="3815080" cy="5790299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70A7A0A-F738-F29A-3230-D23D9C1104E5}"/>
              </a:ext>
            </a:extLst>
          </p:cNvPr>
          <p:cNvSpPr txBox="1">
            <a:spLocks/>
          </p:cNvSpPr>
          <p:nvPr/>
        </p:nvSpPr>
        <p:spPr>
          <a:xfrm>
            <a:off x="8304379" y="789482"/>
            <a:ext cx="3676220" cy="727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????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Approach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F2E650D-830D-F57A-87E2-A02AA6560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8392" y="4086561"/>
            <a:ext cx="3615791" cy="20187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B5A63CE-8B72-4893-3DB1-6B3748D88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8359163" y="1889669"/>
            <a:ext cx="3526010" cy="198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D0FCB5-AC28-392C-4031-9DFD9667D46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300796" y="4110305"/>
            <a:ext cx="3615791" cy="201723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7D64902-7584-5A76-EB1E-D564FB3F3FBD}"/>
              </a:ext>
            </a:extLst>
          </p:cNvPr>
          <p:cNvSpPr/>
          <p:nvPr/>
        </p:nvSpPr>
        <p:spPr>
          <a:xfrm>
            <a:off x="9133824" y="2394759"/>
            <a:ext cx="533924" cy="1072483"/>
          </a:xfrm>
          <a:prstGeom prst="roundRect">
            <a:avLst>
              <a:gd name="adj" fmla="val 50000"/>
            </a:avLst>
          </a:prstGeom>
          <a:solidFill>
            <a:srgbClr val="0350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1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2590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329022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4293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Player 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4281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The major Obstacles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257240-E077-DAB4-F95E-29A04FD346AC}"/>
              </a:ext>
            </a:extLst>
          </p:cNvPr>
          <p:cNvSpPr/>
          <p:nvPr/>
        </p:nvSpPr>
        <p:spPr>
          <a:xfrm>
            <a:off x="9271591" y="4920645"/>
            <a:ext cx="208220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708D86-0E4E-B0C7-EA7D-07F26F5B5C9E}"/>
              </a:ext>
            </a:extLst>
          </p:cNvPr>
          <p:cNvSpPr/>
          <p:nvPr/>
        </p:nvSpPr>
        <p:spPr>
          <a:xfrm>
            <a:off x="9235903" y="5656868"/>
            <a:ext cx="2148231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onstruction Barricade with solid fill">
            <a:extLst>
              <a:ext uri="{FF2B5EF4-FFF2-40B4-BE49-F238E27FC236}">
                <a16:creationId xmlns:a16="http://schemas.microsoft.com/office/drawing/2014/main" id="{9223A662-5410-FC55-7B9A-ED40A110B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6463" y="4343372"/>
            <a:ext cx="2626992" cy="26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875280" y="766922"/>
            <a:ext cx="5892800" cy="5140960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17567" y="933881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The major Obstacles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64D247-D8A1-44FD-59E3-55F9D3BEBD23}"/>
              </a:ext>
            </a:extLst>
          </p:cNvPr>
          <p:cNvSpPr txBox="1">
            <a:spLocks/>
          </p:cNvSpPr>
          <p:nvPr/>
        </p:nvSpPr>
        <p:spPr>
          <a:xfrm>
            <a:off x="3251200" y="2281332"/>
            <a:ext cx="5304666" cy="3326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Friction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Ground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</a:t>
            </a: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checking</a:t>
            </a:r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Slopes</a:t>
            </a:r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Height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</a:t>
            </a: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differences</a:t>
            </a:r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Porky's" panose="000007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63D543-72BF-08A9-95E6-91D4736A364A}"/>
              </a:ext>
            </a:extLst>
          </p:cNvPr>
          <p:cNvSpPr txBox="1">
            <a:spLocks/>
          </p:cNvSpPr>
          <p:nvPr/>
        </p:nvSpPr>
        <p:spPr>
          <a:xfrm>
            <a:off x="3038986" y="1395986"/>
            <a:ext cx="5642226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Besty" pitchFamily="2" charset="0"/>
              </a:rPr>
              <a:t>Besides actually having time to code the whole game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8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Content Placeholder 30" descr="Play with solid fill">
            <a:extLst>
              <a:ext uri="{FF2B5EF4-FFF2-40B4-BE49-F238E27FC236}">
                <a16:creationId xmlns:a16="http://schemas.microsoft.com/office/drawing/2014/main" id="{9D612738-93CB-3C55-43A2-9F15C192E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6700" y="3036094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1940052" y="2836333"/>
            <a:ext cx="1188630" cy="1737795"/>
            <a:chOff x="1940052" y="2836333"/>
            <a:chExt cx="118863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4840208-A178-3B75-99E2-932132DDFDD3}"/>
              </a:ext>
            </a:extLst>
          </p:cNvPr>
          <p:cNvSpPr txBox="1">
            <a:spLocks/>
          </p:cNvSpPr>
          <p:nvPr/>
        </p:nvSpPr>
        <p:spPr>
          <a:xfrm>
            <a:off x="3340591" y="933881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No Friction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41530E-31B3-72BB-9DA8-9180979C7A31}"/>
              </a:ext>
            </a:extLst>
          </p:cNvPr>
          <p:cNvCxnSpPr/>
          <p:nvPr/>
        </p:nvCxnSpPr>
        <p:spPr>
          <a:xfrm>
            <a:off x="2229365" y="2326821"/>
            <a:ext cx="8220921" cy="0"/>
          </a:xfrm>
          <a:prstGeom prst="straightConnector1">
            <a:avLst/>
          </a:prstGeom>
          <a:ln w="7302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Play with solid fill">
            <a:extLst>
              <a:ext uri="{FF2B5EF4-FFF2-40B4-BE49-F238E27FC236}">
                <a16:creationId xmlns:a16="http://schemas.microsoft.com/office/drawing/2014/main" id="{D5B84EFF-2CD4-42E6-2A61-E9ECDA009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7308" y="1486992"/>
            <a:ext cx="587287" cy="587287"/>
          </a:xfrm>
          <a:prstGeom prst="rect">
            <a:avLst/>
          </a:prstGeom>
        </p:spPr>
      </p:pic>
      <p:pic>
        <p:nvPicPr>
          <p:cNvPr id="37" name="Graphic 36" descr="Pause with solid fill">
            <a:extLst>
              <a:ext uri="{FF2B5EF4-FFF2-40B4-BE49-F238E27FC236}">
                <a16:creationId xmlns:a16="http://schemas.microsoft.com/office/drawing/2014/main" id="{90317F82-BE18-D4E3-AF62-E3C2D6C00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4692" y="1421870"/>
            <a:ext cx="632442" cy="632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D67877-E535-2017-8DA3-F2B8AE16B65E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85768 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Content Placeholder 30" descr="Play with solid fill">
            <a:extLst>
              <a:ext uri="{FF2B5EF4-FFF2-40B4-BE49-F238E27FC236}">
                <a16:creationId xmlns:a16="http://schemas.microsoft.com/office/drawing/2014/main" id="{9D612738-93CB-3C55-43A2-9F15C192E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6700" y="3036094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1940052" y="2836333"/>
            <a:ext cx="1188630" cy="1737795"/>
            <a:chOff x="1940052" y="2836333"/>
            <a:chExt cx="118863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4840208-A178-3B75-99E2-932132DDFDD3}"/>
              </a:ext>
            </a:extLst>
          </p:cNvPr>
          <p:cNvSpPr txBox="1">
            <a:spLocks/>
          </p:cNvSpPr>
          <p:nvPr/>
        </p:nvSpPr>
        <p:spPr>
          <a:xfrm>
            <a:off x="3362892" y="933881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With Friction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41530E-31B3-72BB-9DA8-9180979C7A31}"/>
              </a:ext>
            </a:extLst>
          </p:cNvPr>
          <p:cNvCxnSpPr/>
          <p:nvPr/>
        </p:nvCxnSpPr>
        <p:spPr>
          <a:xfrm>
            <a:off x="2229365" y="2326821"/>
            <a:ext cx="8220921" cy="0"/>
          </a:xfrm>
          <a:prstGeom prst="straightConnector1">
            <a:avLst/>
          </a:prstGeom>
          <a:ln w="7302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Play with solid fill">
            <a:extLst>
              <a:ext uri="{FF2B5EF4-FFF2-40B4-BE49-F238E27FC236}">
                <a16:creationId xmlns:a16="http://schemas.microsoft.com/office/drawing/2014/main" id="{D5B84EFF-2CD4-42E6-2A61-E9ECDA009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7308" y="1486992"/>
            <a:ext cx="587287" cy="587287"/>
          </a:xfrm>
          <a:prstGeom prst="rect">
            <a:avLst/>
          </a:prstGeom>
        </p:spPr>
      </p:pic>
      <p:pic>
        <p:nvPicPr>
          <p:cNvPr id="37" name="Graphic 36" descr="Pause with solid fill">
            <a:extLst>
              <a:ext uri="{FF2B5EF4-FFF2-40B4-BE49-F238E27FC236}">
                <a16:creationId xmlns:a16="http://schemas.microsoft.com/office/drawing/2014/main" id="{90317F82-BE18-D4E3-AF62-E3C2D6C00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4692" y="1421870"/>
            <a:ext cx="632442" cy="632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1830D2-37F2-4E44-E667-72F3D2F10012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667" decel="4933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7599 -0.0004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9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-15934" y="784951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A019D2-C5A0-0F00-378B-0715A976DD03}"/>
              </a:ext>
            </a:extLst>
          </p:cNvPr>
          <p:cNvGrpSpPr/>
          <p:nvPr/>
        </p:nvGrpSpPr>
        <p:grpSpPr>
          <a:xfrm>
            <a:off x="2680054" y="2813297"/>
            <a:ext cx="768042" cy="1737795"/>
            <a:chOff x="1940052" y="1783849"/>
            <a:chExt cx="1233202" cy="279027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5769B6A-F678-BB40-4BD5-60C3ACAD74C7}"/>
                </a:ext>
              </a:extLst>
            </p:cNvPr>
            <p:cNvSpPr/>
            <p:nvPr/>
          </p:nvSpPr>
          <p:spPr>
            <a:xfrm>
              <a:off x="1987677" y="2100676"/>
              <a:ext cx="847725" cy="247345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2582D03-CF55-66B7-81BE-A5DEA3FB26EF}"/>
                </a:ext>
              </a:extLst>
            </p:cNvPr>
            <p:cNvSpPr/>
            <p:nvPr/>
          </p:nvSpPr>
          <p:spPr>
            <a:xfrm>
              <a:off x="2404586" y="2454085"/>
              <a:ext cx="768668" cy="44980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00382C6-9756-2005-74E0-49A7B2CC99F9}"/>
                </a:ext>
              </a:extLst>
            </p:cNvPr>
            <p:cNvSpPr/>
            <p:nvPr/>
          </p:nvSpPr>
          <p:spPr>
            <a:xfrm>
              <a:off x="2360326" y="2375710"/>
              <a:ext cx="93314" cy="30641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4443B7-B94A-408A-8B30-F74796DE36A6}"/>
                </a:ext>
              </a:extLst>
            </p:cNvPr>
            <p:cNvSpPr/>
            <p:nvPr/>
          </p:nvSpPr>
          <p:spPr>
            <a:xfrm>
              <a:off x="1940052" y="1783849"/>
              <a:ext cx="942974" cy="44980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0E53B4-A1EA-96CA-CC44-C3FACDE169A8}"/>
                </a:ext>
              </a:extLst>
            </p:cNvPr>
            <p:cNvSpPr/>
            <p:nvPr/>
          </p:nvSpPr>
          <p:spPr>
            <a:xfrm>
              <a:off x="2225802" y="1988882"/>
              <a:ext cx="942974" cy="23524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879E9D-8583-5468-C97F-12E434EBC59C}"/>
              </a:ext>
            </a:extLst>
          </p:cNvPr>
          <p:cNvCxnSpPr>
            <a:cxnSpLocks/>
          </p:cNvCxnSpPr>
          <p:nvPr/>
        </p:nvCxnSpPr>
        <p:spPr>
          <a:xfrm flipH="1">
            <a:off x="3063730" y="3918202"/>
            <a:ext cx="1400574" cy="0"/>
          </a:xfrm>
          <a:prstGeom prst="line">
            <a:avLst/>
          </a:prstGeom>
          <a:ln w="57150">
            <a:solidFill>
              <a:srgbClr val="00B05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E4CC7F-3941-81DE-4670-967CE74E9C3A}"/>
              </a:ext>
            </a:extLst>
          </p:cNvPr>
          <p:cNvCxnSpPr>
            <a:cxnSpLocks/>
          </p:cNvCxnSpPr>
          <p:nvPr/>
        </p:nvCxnSpPr>
        <p:spPr>
          <a:xfrm flipH="1">
            <a:off x="3035159" y="3908715"/>
            <a:ext cx="743853" cy="9173"/>
          </a:xfrm>
          <a:prstGeom prst="line">
            <a:avLst/>
          </a:prstGeom>
          <a:ln w="57150">
            <a:solidFill>
              <a:srgbClr val="92D05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1">
            <a:extLst>
              <a:ext uri="{FF2B5EF4-FFF2-40B4-BE49-F238E27FC236}">
                <a16:creationId xmlns:a16="http://schemas.microsoft.com/office/drawing/2014/main" id="{0E7D18A6-0C37-F391-A915-0A8A2B951B62}"/>
              </a:ext>
            </a:extLst>
          </p:cNvPr>
          <p:cNvSpPr txBox="1">
            <a:spLocks/>
          </p:cNvSpPr>
          <p:nvPr/>
        </p:nvSpPr>
        <p:spPr>
          <a:xfrm>
            <a:off x="3293162" y="3557650"/>
            <a:ext cx="371221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92D050"/>
                </a:solidFill>
                <a:latin typeface="Besty" pitchFamily="2" charset="0"/>
              </a:rPr>
              <a:t>F</a:t>
            </a:r>
            <a:r>
              <a:rPr lang="en-GB" sz="1200" dirty="0">
                <a:solidFill>
                  <a:srgbClr val="92D050"/>
                </a:solidFill>
                <a:latin typeface="Besty" pitchFamily="2" charset="0"/>
              </a:rPr>
              <a:t>i</a:t>
            </a:r>
            <a:endParaRPr lang="en-US" sz="1800" dirty="0">
              <a:solidFill>
                <a:srgbClr val="92D050"/>
              </a:solidFill>
              <a:latin typeface="Besty" pitchFamily="2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13F041D8-6D74-AEEF-8187-FC3DA4547ACC}"/>
              </a:ext>
            </a:extLst>
          </p:cNvPr>
          <p:cNvSpPr txBox="1">
            <a:spLocks/>
          </p:cNvSpPr>
          <p:nvPr/>
        </p:nvSpPr>
        <p:spPr>
          <a:xfrm>
            <a:off x="524836" y="989986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Starts Input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5A7AC64-C418-21D2-788E-39E955551AA2}"/>
              </a:ext>
            </a:extLst>
          </p:cNvPr>
          <p:cNvSpPr txBox="1">
            <a:spLocks/>
          </p:cNvSpPr>
          <p:nvPr/>
        </p:nvSpPr>
        <p:spPr>
          <a:xfrm>
            <a:off x="3880065" y="3549366"/>
            <a:ext cx="429913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00B050"/>
                </a:solidFill>
                <a:latin typeface="Besty" pitchFamily="2" charset="0"/>
              </a:rPr>
              <a:t>F</a:t>
            </a:r>
            <a:r>
              <a:rPr lang="en-GB" sz="1200" dirty="0">
                <a:solidFill>
                  <a:srgbClr val="00B050"/>
                </a:solidFill>
                <a:latin typeface="Besty" pitchFamily="2" charset="0"/>
              </a:rPr>
              <a:t>f</a:t>
            </a:r>
            <a:endParaRPr lang="en-US" sz="1800" dirty="0">
              <a:solidFill>
                <a:srgbClr val="00B050"/>
              </a:solidFill>
              <a:latin typeface="Besty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85DF0CD-3DF9-EDD0-294F-CC99C7526D4E}"/>
              </a:ext>
            </a:extLst>
          </p:cNvPr>
          <p:cNvSpPr txBox="1">
            <a:spLocks/>
          </p:cNvSpPr>
          <p:nvPr/>
        </p:nvSpPr>
        <p:spPr>
          <a:xfrm>
            <a:off x="3492937" y="2441729"/>
            <a:ext cx="971367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dirty="0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800" dirty="0">
                <a:solidFill>
                  <a:srgbClr val="00B0F0"/>
                </a:solidFill>
                <a:latin typeface="Besty" pitchFamily="2" charset="0"/>
              </a:rPr>
              <a:t> = 0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678AA-8234-00B6-1E6E-F0D4D5AB07F7}"/>
              </a:ext>
            </a:extLst>
          </p:cNvPr>
          <p:cNvGrpSpPr/>
          <p:nvPr/>
        </p:nvGrpSpPr>
        <p:grpSpPr>
          <a:xfrm>
            <a:off x="9478897" y="2811872"/>
            <a:ext cx="768042" cy="1737795"/>
            <a:chOff x="1940052" y="1783849"/>
            <a:chExt cx="1233202" cy="279027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9C0E062-3F97-A6A8-F1D3-0DB1B1F9F3DF}"/>
                </a:ext>
              </a:extLst>
            </p:cNvPr>
            <p:cNvSpPr/>
            <p:nvPr/>
          </p:nvSpPr>
          <p:spPr>
            <a:xfrm>
              <a:off x="1987677" y="2100676"/>
              <a:ext cx="847725" cy="247345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9538DB2-603C-9313-A08D-EEF3F4CDF46B}"/>
                </a:ext>
              </a:extLst>
            </p:cNvPr>
            <p:cNvSpPr/>
            <p:nvPr/>
          </p:nvSpPr>
          <p:spPr>
            <a:xfrm>
              <a:off x="2404586" y="2454085"/>
              <a:ext cx="768668" cy="44980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9985BC0-12AF-569D-344A-846ADB8337B6}"/>
                </a:ext>
              </a:extLst>
            </p:cNvPr>
            <p:cNvSpPr/>
            <p:nvPr/>
          </p:nvSpPr>
          <p:spPr>
            <a:xfrm>
              <a:off x="2360326" y="2375710"/>
              <a:ext cx="93314" cy="30641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09EC987-BF0E-3245-43CB-94D3A65B9EF1}"/>
                </a:ext>
              </a:extLst>
            </p:cNvPr>
            <p:cNvSpPr/>
            <p:nvPr/>
          </p:nvSpPr>
          <p:spPr>
            <a:xfrm>
              <a:off x="1940052" y="1783849"/>
              <a:ext cx="942974" cy="44980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AAF66E3-F15B-E6FE-BF67-D3FDAA329AB3}"/>
                </a:ext>
              </a:extLst>
            </p:cNvPr>
            <p:cNvSpPr/>
            <p:nvPr/>
          </p:nvSpPr>
          <p:spPr>
            <a:xfrm>
              <a:off x="2225802" y="1988882"/>
              <a:ext cx="942974" cy="23524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F87970BE-155D-0F42-251E-F9AAC1AE7CF5}"/>
              </a:ext>
            </a:extLst>
          </p:cNvPr>
          <p:cNvSpPr txBox="1">
            <a:spLocks/>
          </p:cNvSpPr>
          <p:nvPr/>
        </p:nvSpPr>
        <p:spPr>
          <a:xfrm>
            <a:off x="6953223" y="989986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Stops Input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EB405C1-9EE2-C1FA-3AEF-D7DBC61A99F9}"/>
              </a:ext>
            </a:extLst>
          </p:cNvPr>
          <p:cNvSpPr txBox="1">
            <a:spLocks/>
          </p:cNvSpPr>
          <p:nvPr/>
        </p:nvSpPr>
        <p:spPr>
          <a:xfrm>
            <a:off x="10327061" y="2390258"/>
            <a:ext cx="971367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dirty="0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800" dirty="0">
                <a:solidFill>
                  <a:srgbClr val="00B0F0"/>
                </a:solidFill>
                <a:latin typeface="Besty" pitchFamily="2" charset="0"/>
              </a:rPr>
              <a:t> != 0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0DA36A-E7D5-E046-A882-36D81FD1C61D}"/>
              </a:ext>
            </a:extLst>
          </p:cNvPr>
          <p:cNvCxnSpPr>
            <a:cxnSpLocks/>
          </p:cNvCxnSpPr>
          <p:nvPr/>
        </p:nvCxnSpPr>
        <p:spPr>
          <a:xfrm>
            <a:off x="8740686" y="3876567"/>
            <a:ext cx="1123858" cy="0"/>
          </a:xfrm>
          <a:prstGeom prst="line">
            <a:avLst/>
          </a:prstGeom>
          <a:ln w="57150">
            <a:solidFill>
              <a:srgbClr val="00B05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6499AEB9-27AC-46DC-0CD5-915FE709602D}"/>
              </a:ext>
            </a:extLst>
          </p:cNvPr>
          <p:cNvSpPr txBox="1">
            <a:spLocks/>
          </p:cNvSpPr>
          <p:nvPr/>
        </p:nvSpPr>
        <p:spPr>
          <a:xfrm>
            <a:off x="8833924" y="3459630"/>
            <a:ext cx="429913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00B050"/>
                </a:solidFill>
                <a:latin typeface="Besty" pitchFamily="2" charset="0"/>
              </a:rPr>
              <a:t>F</a:t>
            </a:r>
            <a:r>
              <a:rPr lang="en-GB" sz="1200" dirty="0">
                <a:solidFill>
                  <a:srgbClr val="00B050"/>
                </a:solidFill>
                <a:latin typeface="Besty" pitchFamily="2" charset="0"/>
              </a:rPr>
              <a:t>f</a:t>
            </a:r>
            <a:endParaRPr lang="en-US" sz="1800" dirty="0">
              <a:solidFill>
                <a:srgbClr val="00B050"/>
              </a:solidFill>
              <a:latin typeface="Besty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6BBD4E-A5C1-BC03-A0E8-E72FB891BBDC}"/>
              </a:ext>
            </a:extLst>
          </p:cNvPr>
          <p:cNvCxnSpPr>
            <a:cxnSpLocks/>
          </p:cNvCxnSpPr>
          <p:nvPr/>
        </p:nvCxnSpPr>
        <p:spPr>
          <a:xfrm flipH="1">
            <a:off x="9821166" y="3870432"/>
            <a:ext cx="1011791" cy="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678892A5-7336-072B-F502-5DF1B7A7535D}"/>
              </a:ext>
            </a:extLst>
          </p:cNvPr>
          <p:cNvSpPr txBox="1">
            <a:spLocks/>
          </p:cNvSpPr>
          <p:nvPr/>
        </p:nvSpPr>
        <p:spPr>
          <a:xfrm>
            <a:off x="10259060" y="3484995"/>
            <a:ext cx="323216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00B0F0"/>
                </a:solidFill>
                <a:latin typeface="Besty" pitchFamily="2" charset="0"/>
              </a:rPr>
              <a:t>v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785F83-EE21-739A-7221-546A95B88A6C}"/>
              </a:ext>
            </a:extLst>
          </p:cNvPr>
          <p:cNvSpPr/>
          <p:nvPr/>
        </p:nvSpPr>
        <p:spPr>
          <a:xfrm>
            <a:off x="6244975" y="772572"/>
            <a:ext cx="396334" cy="3858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94E08723-7758-38DE-D95F-04015B1FAD84}"/>
              </a:ext>
            </a:extLst>
          </p:cNvPr>
          <p:cNvSpPr txBox="1">
            <a:spLocks/>
          </p:cNvSpPr>
          <p:nvPr/>
        </p:nvSpPr>
        <p:spPr>
          <a:xfrm>
            <a:off x="524836" y="1370162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Besty" pitchFamily="2" charset="0"/>
              </a:rPr>
              <a:t>For Friction Approach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08329447-59F7-DF57-062B-00E560757FF7}"/>
              </a:ext>
            </a:extLst>
          </p:cNvPr>
          <p:cNvSpPr txBox="1">
            <a:spLocks/>
          </p:cNvSpPr>
          <p:nvPr/>
        </p:nvSpPr>
        <p:spPr>
          <a:xfrm>
            <a:off x="6923798" y="1383686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Besty" pitchFamily="2" charset="0"/>
              </a:rPr>
              <a:t>For Both Approaches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DF75E-EDA6-4312-391B-542BEEBFFF4A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Content Placeholder 30" descr="Play with solid fill">
            <a:extLst>
              <a:ext uri="{FF2B5EF4-FFF2-40B4-BE49-F238E27FC236}">
                <a16:creationId xmlns:a16="http://schemas.microsoft.com/office/drawing/2014/main" id="{9D612738-93CB-3C55-43A2-9F15C192E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6700" y="3036094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1940052" y="2836333"/>
            <a:ext cx="1188630" cy="1737795"/>
            <a:chOff x="1940052" y="2836333"/>
            <a:chExt cx="118863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4840208-A178-3B75-99E2-932132DDFDD3}"/>
              </a:ext>
            </a:extLst>
          </p:cNvPr>
          <p:cNvSpPr txBox="1">
            <a:spLocks/>
          </p:cNvSpPr>
          <p:nvPr/>
        </p:nvSpPr>
        <p:spPr>
          <a:xfrm>
            <a:off x="3452102" y="933881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Ultra responsive Input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41530E-31B3-72BB-9DA8-9180979C7A31}"/>
              </a:ext>
            </a:extLst>
          </p:cNvPr>
          <p:cNvCxnSpPr/>
          <p:nvPr/>
        </p:nvCxnSpPr>
        <p:spPr>
          <a:xfrm>
            <a:off x="2229365" y="2326821"/>
            <a:ext cx="8220921" cy="0"/>
          </a:xfrm>
          <a:prstGeom prst="straightConnector1">
            <a:avLst/>
          </a:prstGeom>
          <a:ln w="7302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Play with solid fill">
            <a:extLst>
              <a:ext uri="{FF2B5EF4-FFF2-40B4-BE49-F238E27FC236}">
                <a16:creationId xmlns:a16="http://schemas.microsoft.com/office/drawing/2014/main" id="{D5B84EFF-2CD4-42E6-2A61-E9ECDA009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7308" y="1486992"/>
            <a:ext cx="587287" cy="587287"/>
          </a:xfrm>
          <a:prstGeom prst="rect">
            <a:avLst/>
          </a:prstGeom>
        </p:spPr>
      </p:pic>
      <p:pic>
        <p:nvPicPr>
          <p:cNvPr id="37" name="Graphic 36" descr="Pause with solid fill">
            <a:extLst>
              <a:ext uri="{FF2B5EF4-FFF2-40B4-BE49-F238E27FC236}">
                <a16:creationId xmlns:a16="http://schemas.microsoft.com/office/drawing/2014/main" id="{90317F82-BE18-D4E3-AF62-E3C2D6C00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4692" y="1421870"/>
            <a:ext cx="632442" cy="632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29863C-FF7E-C828-B49A-45F3846AD374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67435 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Content Placeholder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B3E6E88-5F5F-CFBF-888C-2075159AA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482" y="1467295"/>
            <a:ext cx="10088251" cy="406908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5CEAB6E-42F8-5B9E-C73B-8E6CCACA6CCF}"/>
              </a:ext>
            </a:extLst>
          </p:cNvPr>
          <p:cNvSpPr txBox="1">
            <a:spLocks/>
          </p:cNvSpPr>
          <p:nvPr/>
        </p:nvSpPr>
        <p:spPr>
          <a:xfrm>
            <a:off x="6803587" y="5536375"/>
            <a:ext cx="5558339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Game Maker Toolkit 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77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329022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4293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Player 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2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875280" y="766922"/>
            <a:ext cx="5892800" cy="5140960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17567" y="933881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The major Obstacles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64D247-D8A1-44FD-59E3-55F9D3BEBD23}"/>
              </a:ext>
            </a:extLst>
          </p:cNvPr>
          <p:cNvSpPr txBox="1">
            <a:spLocks/>
          </p:cNvSpPr>
          <p:nvPr/>
        </p:nvSpPr>
        <p:spPr>
          <a:xfrm>
            <a:off x="3251200" y="2281332"/>
            <a:ext cx="5304666" cy="3326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Friction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Ground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</a:t>
            </a: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checking</a:t>
            </a:r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Slopes</a:t>
            </a:r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Height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</a:t>
            </a: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differences</a:t>
            </a:r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Porky's" panose="000007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63D543-72BF-08A9-95E6-91D4736A364A}"/>
              </a:ext>
            </a:extLst>
          </p:cNvPr>
          <p:cNvSpPr txBox="1">
            <a:spLocks/>
          </p:cNvSpPr>
          <p:nvPr/>
        </p:nvSpPr>
        <p:spPr>
          <a:xfrm>
            <a:off x="3038986" y="1395986"/>
            <a:ext cx="5642226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Besty" pitchFamily="2" charset="0"/>
              </a:rPr>
              <a:t>Besides actually having time to code the whole game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Besty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84E55D-25E7-7821-FE46-14FD9E640EE9}"/>
              </a:ext>
            </a:extLst>
          </p:cNvPr>
          <p:cNvSpPr/>
          <p:nvPr/>
        </p:nvSpPr>
        <p:spPr>
          <a:xfrm>
            <a:off x="3735680" y="2710063"/>
            <a:ext cx="2112041" cy="500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0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4456642" y="2838607"/>
            <a:ext cx="1188630" cy="1737795"/>
            <a:chOff x="1940052" y="2836333"/>
            <a:chExt cx="118863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893047F-3A5C-72E0-5445-C83AF8717F72}"/>
              </a:ext>
            </a:extLst>
          </p:cNvPr>
          <p:cNvSpPr/>
          <p:nvPr/>
        </p:nvSpPr>
        <p:spPr>
          <a:xfrm>
            <a:off x="8198143" y="758224"/>
            <a:ext cx="1792057" cy="399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70000" fill="hold" nodeType="click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0.00069 L 0.21706 -0.00787 L 0.2418 -0.12431 L 0.25326 -0.11759 " pathEditMode="relative" rAng="0" ptsTypes="AAAA" p14:bounceEnd="8000">
                                          <p:cBhvr>
                                            <p:cTn id="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669" y="-6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7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6 0.00069 L 0.21706 -0.00787 L 0.2418 -0.12431 L 0.25326 -0.11759 " pathEditMode="relative" rAng="0" ptsTypes="AAAA">
                                          <p:cBhvr>
                                            <p:cTn id="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669" y="-6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7559085" y="2003159"/>
            <a:ext cx="1188630" cy="1737795"/>
            <a:chOff x="1940052" y="2836333"/>
            <a:chExt cx="118863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893047F-3A5C-72E0-5445-C83AF8717F72}"/>
              </a:ext>
            </a:extLst>
          </p:cNvPr>
          <p:cNvSpPr/>
          <p:nvPr/>
        </p:nvSpPr>
        <p:spPr>
          <a:xfrm>
            <a:off x="8198143" y="758224"/>
            <a:ext cx="1792057" cy="399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411CD4-6F05-88F5-1995-3C5F75ACE634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849744" y="3740954"/>
            <a:ext cx="2985" cy="762035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47B6FA-9369-7032-A984-91E44BF6019E}"/>
              </a:ext>
            </a:extLst>
          </p:cNvPr>
          <p:cNvCxnSpPr>
            <a:cxnSpLocks/>
          </p:cNvCxnSpPr>
          <p:nvPr/>
        </p:nvCxnSpPr>
        <p:spPr>
          <a:xfrm flipV="1">
            <a:off x="7520473" y="3789123"/>
            <a:ext cx="0" cy="64509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53B27B-F1D1-15E0-6EAA-4DF5F9A860EC}"/>
              </a:ext>
            </a:extLst>
          </p:cNvPr>
          <p:cNvCxnSpPr>
            <a:cxnSpLocks/>
          </p:cNvCxnSpPr>
          <p:nvPr/>
        </p:nvCxnSpPr>
        <p:spPr>
          <a:xfrm flipH="1">
            <a:off x="7408421" y="3791210"/>
            <a:ext cx="210854" cy="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7320C1-DC40-819E-4674-79C78D44A876}"/>
              </a:ext>
            </a:extLst>
          </p:cNvPr>
          <p:cNvCxnSpPr>
            <a:cxnSpLocks/>
          </p:cNvCxnSpPr>
          <p:nvPr/>
        </p:nvCxnSpPr>
        <p:spPr>
          <a:xfrm flipH="1">
            <a:off x="7415366" y="4434213"/>
            <a:ext cx="210854" cy="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BB716B40-0EE6-A884-259C-0B13ECA5FB85}"/>
              </a:ext>
            </a:extLst>
          </p:cNvPr>
          <p:cNvSpPr txBox="1">
            <a:spLocks/>
          </p:cNvSpPr>
          <p:nvPr/>
        </p:nvSpPr>
        <p:spPr>
          <a:xfrm>
            <a:off x="505777" y="1414169"/>
            <a:ext cx="1404822" cy="65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H &gt; 0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3D8288E-0558-C408-4E54-21363A912E67}"/>
              </a:ext>
            </a:extLst>
          </p:cNvPr>
          <p:cNvSpPr txBox="1">
            <a:spLocks/>
          </p:cNvSpPr>
          <p:nvPr/>
        </p:nvSpPr>
        <p:spPr>
          <a:xfrm>
            <a:off x="7121007" y="3977823"/>
            <a:ext cx="272020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h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FE5262A-C275-338B-523B-4871220404C3}"/>
              </a:ext>
            </a:extLst>
          </p:cNvPr>
          <p:cNvSpPr txBox="1">
            <a:spLocks/>
          </p:cNvSpPr>
          <p:nvPr/>
        </p:nvSpPr>
        <p:spPr>
          <a:xfrm>
            <a:off x="2493695" y="1227085"/>
            <a:ext cx="4373806" cy="73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 Character is not on Ground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B288321-885C-3F96-5D90-80485A0CDF46}"/>
              </a:ext>
            </a:extLst>
          </p:cNvPr>
          <p:cNvSpPr txBox="1">
            <a:spLocks/>
          </p:cNvSpPr>
          <p:nvPr/>
        </p:nvSpPr>
        <p:spPr>
          <a:xfrm>
            <a:off x="1638772" y="1557399"/>
            <a:ext cx="4373806" cy="73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 So </a:t>
            </a:r>
            <a:r>
              <a:rPr lang="en-GB" sz="1800" dirty="0">
                <a:solidFill>
                  <a:srgbClr val="C00000"/>
                </a:solidFill>
                <a:latin typeface="Besty" pitchFamily="2" charset="0"/>
              </a:rPr>
              <a:t>Ignore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 Input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F1226B-146C-0621-289D-5DB8CD81BED5}"/>
              </a:ext>
            </a:extLst>
          </p:cNvPr>
          <p:cNvCxnSpPr>
            <a:cxnSpLocks/>
          </p:cNvCxnSpPr>
          <p:nvPr/>
        </p:nvCxnSpPr>
        <p:spPr>
          <a:xfrm flipH="1">
            <a:off x="1885265" y="1763997"/>
            <a:ext cx="504285" cy="3223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51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4441402" y="2838607"/>
            <a:ext cx="1188630" cy="1737795"/>
            <a:chOff x="1940052" y="2836333"/>
            <a:chExt cx="118863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893047F-3A5C-72E0-5445-C83AF8717F72}"/>
              </a:ext>
            </a:extLst>
          </p:cNvPr>
          <p:cNvSpPr/>
          <p:nvPr/>
        </p:nvSpPr>
        <p:spPr>
          <a:xfrm>
            <a:off x="8198143" y="758224"/>
            <a:ext cx="1792057" cy="399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21797 -0.00417 L 0.2418 -0.12407 L 0.25247 -0.11759 L 0.25182 -0.0007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-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867820" y="783159"/>
            <a:ext cx="5892800" cy="5140960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17567" y="933881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The major Obstacles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64D247-D8A1-44FD-59E3-55F9D3BEBD23}"/>
              </a:ext>
            </a:extLst>
          </p:cNvPr>
          <p:cNvSpPr txBox="1">
            <a:spLocks/>
          </p:cNvSpPr>
          <p:nvPr/>
        </p:nvSpPr>
        <p:spPr>
          <a:xfrm>
            <a:off x="3251200" y="2281332"/>
            <a:ext cx="5304666" cy="3326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Friction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Ground checking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Slopes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Height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</a:t>
            </a:r>
            <a:r>
              <a:rPr lang="pt-PT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differences</a:t>
            </a:r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Porky's" panose="000007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63D543-72BF-08A9-95E6-91D4736A364A}"/>
              </a:ext>
            </a:extLst>
          </p:cNvPr>
          <p:cNvSpPr txBox="1">
            <a:spLocks/>
          </p:cNvSpPr>
          <p:nvPr/>
        </p:nvSpPr>
        <p:spPr>
          <a:xfrm>
            <a:off x="3038986" y="1395986"/>
            <a:ext cx="5642226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Besty" pitchFamily="2" charset="0"/>
              </a:rPr>
              <a:t>Besides actually having time to code the whole game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Besty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781215-DA88-55FC-D5BC-35A09924C778}"/>
              </a:ext>
            </a:extLst>
          </p:cNvPr>
          <p:cNvSpPr/>
          <p:nvPr/>
        </p:nvSpPr>
        <p:spPr>
          <a:xfrm>
            <a:off x="3735680" y="2708009"/>
            <a:ext cx="2112041" cy="500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0BB6D-6306-64FC-79D4-B8CEDDEA4733}"/>
              </a:ext>
            </a:extLst>
          </p:cNvPr>
          <p:cNvSpPr/>
          <p:nvPr/>
        </p:nvSpPr>
        <p:spPr>
          <a:xfrm>
            <a:off x="3634042" y="3418266"/>
            <a:ext cx="3227006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0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1940052" y="2836333"/>
            <a:ext cx="1188630" cy="1737795"/>
            <a:chOff x="1940052" y="2836333"/>
            <a:chExt cx="118863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B090148-9E5A-9ED8-2A73-E029537FFD55}"/>
              </a:ext>
            </a:extLst>
          </p:cNvPr>
          <p:cNvSpPr txBox="1">
            <a:spLocks/>
          </p:cNvSpPr>
          <p:nvPr/>
        </p:nvSpPr>
        <p:spPr>
          <a:xfrm>
            <a:off x="3452102" y="933881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Straight Plane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043D6-5688-1C9D-6A3D-6D15CA78B9BF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2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8576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1940052" y="2836333"/>
            <a:ext cx="1188630" cy="1737795"/>
            <a:chOff x="1940052" y="2836333"/>
            <a:chExt cx="118863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6F63155-AA75-0238-BBE8-C94003482D83}"/>
              </a:ext>
            </a:extLst>
          </p:cNvPr>
          <p:cNvSpPr/>
          <p:nvPr/>
        </p:nvSpPr>
        <p:spPr>
          <a:xfrm>
            <a:off x="5838522" y="3348994"/>
            <a:ext cx="9119419" cy="1252429"/>
          </a:xfrm>
          <a:prstGeom prst="parallelogram">
            <a:avLst>
              <a:gd name="adj" fmla="val 15837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DA70B1-0CE8-64BB-F576-0117A7B4C6EC}"/>
              </a:ext>
            </a:extLst>
          </p:cNvPr>
          <p:cNvSpPr txBox="1">
            <a:spLocks/>
          </p:cNvSpPr>
          <p:nvPr/>
        </p:nvSpPr>
        <p:spPr>
          <a:xfrm>
            <a:off x="3452102" y="933881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Inclined Plane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B6ECD5-518E-5482-2BB9-2EA4BE2DE002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7657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1940052" y="2836333"/>
            <a:ext cx="1188630" cy="1737795"/>
            <a:chOff x="1940052" y="2836333"/>
            <a:chExt cx="118863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6F63155-AA75-0238-BBE8-C94003482D83}"/>
              </a:ext>
            </a:extLst>
          </p:cNvPr>
          <p:cNvSpPr/>
          <p:nvPr/>
        </p:nvSpPr>
        <p:spPr>
          <a:xfrm>
            <a:off x="5838522" y="3348994"/>
            <a:ext cx="9119419" cy="1252429"/>
          </a:xfrm>
          <a:prstGeom prst="parallelogram">
            <a:avLst>
              <a:gd name="adj" fmla="val 15837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DA70B1-0CE8-64BB-F576-0117A7B4C6EC}"/>
              </a:ext>
            </a:extLst>
          </p:cNvPr>
          <p:cNvSpPr txBox="1">
            <a:spLocks/>
          </p:cNvSpPr>
          <p:nvPr/>
        </p:nvSpPr>
        <p:spPr>
          <a:xfrm>
            <a:off x="3452102" y="933881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Inclined Plane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2F32B8-48F1-DC86-B6C7-9311CD6C5ED1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7657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A019D2-C5A0-0F00-378B-0715A976DD03}"/>
              </a:ext>
            </a:extLst>
          </p:cNvPr>
          <p:cNvGrpSpPr/>
          <p:nvPr/>
        </p:nvGrpSpPr>
        <p:grpSpPr>
          <a:xfrm>
            <a:off x="5345774" y="2853255"/>
            <a:ext cx="768042" cy="1737795"/>
            <a:chOff x="1940052" y="1783849"/>
            <a:chExt cx="1233202" cy="279027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5769B6A-F678-BB40-4BD5-60C3ACAD74C7}"/>
                </a:ext>
              </a:extLst>
            </p:cNvPr>
            <p:cNvSpPr/>
            <p:nvPr/>
          </p:nvSpPr>
          <p:spPr>
            <a:xfrm>
              <a:off x="1987677" y="2100676"/>
              <a:ext cx="847725" cy="247345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2582D03-CF55-66B7-81BE-A5DEA3FB26EF}"/>
                </a:ext>
              </a:extLst>
            </p:cNvPr>
            <p:cNvSpPr/>
            <p:nvPr/>
          </p:nvSpPr>
          <p:spPr>
            <a:xfrm>
              <a:off x="2404586" y="2454085"/>
              <a:ext cx="768668" cy="44980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00382C6-9756-2005-74E0-49A7B2CC99F9}"/>
                </a:ext>
              </a:extLst>
            </p:cNvPr>
            <p:cNvSpPr/>
            <p:nvPr/>
          </p:nvSpPr>
          <p:spPr>
            <a:xfrm>
              <a:off x="2360326" y="2375710"/>
              <a:ext cx="93314" cy="30641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4443B7-B94A-408A-8B30-F74796DE36A6}"/>
                </a:ext>
              </a:extLst>
            </p:cNvPr>
            <p:cNvSpPr/>
            <p:nvPr/>
          </p:nvSpPr>
          <p:spPr>
            <a:xfrm>
              <a:off x="1940052" y="1783849"/>
              <a:ext cx="942974" cy="44980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0E53B4-A1EA-96CA-CC44-C3FACDE169A8}"/>
                </a:ext>
              </a:extLst>
            </p:cNvPr>
            <p:cNvSpPr/>
            <p:nvPr/>
          </p:nvSpPr>
          <p:spPr>
            <a:xfrm>
              <a:off x="2225802" y="1988882"/>
              <a:ext cx="942974" cy="23524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6F63155-AA75-0238-BBE8-C94003482D83}"/>
              </a:ext>
            </a:extLst>
          </p:cNvPr>
          <p:cNvSpPr/>
          <p:nvPr/>
        </p:nvSpPr>
        <p:spPr>
          <a:xfrm>
            <a:off x="5838522" y="3348994"/>
            <a:ext cx="9119419" cy="1252429"/>
          </a:xfrm>
          <a:prstGeom prst="parallelogram">
            <a:avLst>
              <a:gd name="adj" fmla="val 15837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5ECCA1-762A-B18D-F9E6-E4E7F618C132}"/>
              </a:ext>
            </a:extLst>
          </p:cNvPr>
          <p:cNvCxnSpPr>
            <a:cxnSpLocks/>
          </p:cNvCxnSpPr>
          <p:nvPr/>
        </p:nvCxnSpPr>
        <p:spPr>
          <a:xfrm>
            <a:off x="5665638" y="2472690"/>
            <a:ext cx="990432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400014-B104-E7B7-CE7E-0BCD1EE444FA}"/>
              </a:ext>
            </a:extLst>
          </p:cNvPr>
          <p:cNvCxnSpPr>
            <a:cxnSpLocks/>
          </p:cNvCxnSpPr>
          <p:nvPr/>
        </p:nvCxnSpPr>
        <p:spPr>
          <a:xfrm>
            <a:off x="5665638" y="2472690"/>
            <a:ext cx="0" cy="50826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B6C1D2-65B8-72B1-D253-AB4E94C01C45}"/>
              </a:ext>
            </a:extLst>
          </p:cNvPr>
          <p:cNvCxnSpPr>
            <a:cxnSpLocks/>
          </p:cNvCxnSpPr>
          <p:nvPr/>
        </p:nvCxnSpPr>
        <p:spPr>
          <a:xfrm>
            <a:off x="6656070" y="2472690"/>
            <a:ext cx="0" cy="161163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BAB94E-E692-D243-CA28-146CF2C52219}"/>
              </a:ext>
            </a:extLst>
          </p:cNvPr>
          <p:cNvCxnSpPr>
            <a:cxnSpLocks/>
          </p:cNvCxnSpPr>
          <p:nvPr/>
        </p:nvCxnSpPr>
        <p:spPr>
          <a:xfrm>
            <a:off x="6288601" y="3602598"/>
            <a:ext cx="318455" cy="429700"/>
          </a:xfrm>
          <a:prstGeom prst="line">
            <a:avLst/>
          </a:prstGeom>
          <a:ln w="53975">
            <a:solidFill>
              <a:schemeClr val="accent5">
                <a:lumMod val="75000"/>
              </a:schemeClr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E4CC7F-3941-81DE-4670-967CE74E9C3A}"/>
              </a:ext>
            </a:extLst>
          </p:cNvPr>
          <p:cNvCxnSpPr>
            <a:cxnSpLocks/>
          </p:cNvCxnSpPr>
          <p:nvPr/>
        </p:nvCxnSpPr>
        <p:spPr>
          <a:xfrm flipH="1">
            <a:off x="6730809" y="3628105"/>
            <a:ext cx="612671" cy="404193"/>
          </a:xfrm>
          <a:prstGeom prst="line">
            <a:avLst/>
          </a:prstGeom>
          <a:ln w="57150">
            <a:solidFill>
              <a:srgbClr val="92D05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F90BE7AB-FB84-DC4A-CFF6-29E59DE868C5}"/>
              </a:ext>
            </a:extLst>
          </p:cNvPr>
          <p:cNvSpPr txBox="1">
            <a:spLocks/>
          </p:cNvSpPr>
          <p:nvPr/>
        </p:nvSpPr>
        <p:spPr>
          <a:xfrm>
            <a:off x="6258116" y="3254020"/>
            <a:ext cx="323216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n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E7D18A6-0C37-F391-A915-0A8A2B951B62}"/>
              </a:ext>
            </a:extLst>
          </p:cNvPr>
          <p:cNvSpPr txBox="1">
            <a:spLocks/>
          </p:cNvSpPr>
          <p:nvPr/>
        </p:nvSpPr>
        <p:spPr>
          <a:xfrm>
            <a:off x="6780316" y="3386506"/>
            <a:ext cx="323216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92D050"/>
                </a:solidFill>
                <a:latin typeface="Besty" pitchFamily="2" charset="0"/>
              </a:rPr>
              <a:t>F</a:t>
            </a:r>
            <a:endParaRPr lang="en-US" sz="1800" dirty="0">
              <a:solidFill>
                <a:srgbClr val="92D050"/>
              </a:solidFill>
              <a:latin typeface="Besty" pitchFamily="2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1972730-65AF-60FE-862F-F4BBBEA8368D}"/>
              </a:ext>
            </a:extLst>
          </p:cNvPr>
          <p:cNvCxnSpPr>
            <a:cxnSpLocks/>
          </p:cNvCxnSpPr>
          <p:nvPr/>
        </p:nvCxnSpPr>
        <p:spPr>
          <a:xfrm flipH="1">
            <a:off x="5643112" y="2098126"/>
            <a:ext cx="1012958" cy="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AC5979B-E183-EE4D-E79A-1417B25BF9C8}"/>
              </a:ext>
            </a:extLst>
          </p:cNvPr>
          <p:cNvCxnSpPr>
            <a:cxnSpLocks/>
          </p:cNvCxnSpPr>
          <p:nvPr/>
        </p:nvCxnSpPr>
        <p:spPr>
          <a:xfrm>
            <a:off x="6653703" y="2015234"/>
            <a:ext cx="0" cy="165783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5518478-0709-44C3-F07A-8607299CE9C0}"/>
              </a:ext>
            </a:extLst>
          </p:cNvPr>
          <p:cNvCxnSpPr>
            <a:cxnSpLocks/>
          </p:cNvCxnSpPr>
          <p:nvPr/>
        </p:nvCxnSpPr>
        <p:spPr>
          <a:xfrm>
            <a:off x="5643112" y="2016320"/>
            <a:ext cx="0" cy="165783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itle 1">
            <a:extLst>
              <a:ext uri="{FF2B5EF4-FFF2-40B4-BE49-F238E27FC236}">
                <a16:creationId xmlns:a16="http://schemas.microsoft.com/office/drawing/2014/main" id="{C18306F1-2D85-7986-644F-CC686700568C}"/>
              </a:ext>
            </a:extLst>
          </p:cNvPr>
          <p:cNvSpPr txBox="1">
            <a:spLocks/>
          </p:cNvSpPr>
          <p:nvPr/>
        </p:nvSpPr>
        <p:spPr>
          <a:xfrm>
            <a:off x="5726821" y="1779289"/>
            <a:ext cx="769992" cy="277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Besty" pitchFamily="2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13F041D8-6D74-AEEF-8187-FC3DA4547ACC}"/>
              </a:ext>
            </a:extLst>
          </p:cNvPr>
          <p:cNvSpPr txBox="1">
            <a:spLocks/>
          </p:cNvSpPr>
          <p:nvPr/>
        </p:nvSpPr>
        <p:spPr>
          <a:xfrm>
            <a:off x="3452102" y="933881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Inclined Plane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23D54A-ACE6-EB6C-F5D8-9581E599FB0A}"/>
              </a:ext>
            </a:extLst>
          </p:cNvPr>
          <p:cNvSpPr txBox="1">
            <a:spLocks/>
          </p:cNvSpPr>
          <p:nvPr/>
        </p:nvSpPr>
        <p:spPr>
          <a:xfrm>
            <a:off x="460154" y="1717705"/>
            <a:ext cx="3369549" cy="460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c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= A Constant Value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C0EE5C-2737-AAFA-7520-34F5779E79F7}"/>
              </a:ext>
            </a:extLst>
          </p:cNvPr>
          <p:cNvSpPr txBox="1">
            <a:spLocks/>
          </p:cNvSpPr>
          <p:nvPr/>
        </p:nvSpPr>
        <p:spPr>
          <a:xfrm>
            <a:off x="295276" y="2266950"/>
            <a:ext cx="3477278" cy="460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n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= Ground Normal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C7DDEA-6CD1-8954-0FF9-14874B45A87C}"/>
              </a:ext>
            </a:extLst>
          </p:cNvPr>
          <p:cNvSpPr txBox="1">
            <a:spLocks/>
          </p:cNvSpPr>
          <p:nvPr/>
        </p:nvSpPr>
        <p:spPr>
          <a:xfrm>
            <a:off x="-56710" y="2811780"/>
            <a:ext cx="3477278" cy="460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92D050"/>
                </a:solidFill>
                <a:latin typeface="Besty" pitchFamily="2" charset="0"/>
              </a:rPr>
              <a:t>F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= Final Force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0A47D-92B4-7E2C-ED90-549589F99E6C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5345774" y="2853255"/>
            <a:ext cx="1093072" cy="1737795"/>
            <a:chOff x="1940052" y="2836333"/>
            <a:chExt cx="1093072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9916" y="3353350"/>
              <a:ext cx="773208" cy="513002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6F63155-AA75-0238-BBE8-C94003482D83}"/>
              </a:ext>
            </a:extLst>
          </p:cNvPr>
          <p:cNvSpPr/>
          <p:nvPr/>
        </p:nvSpPr>
        <p:spPr>
          <a:xfrm>
            <a:off x="5838522" y="3348994"/>
            <a:ext cx="9119419" cy="1252429"/>
          </a:xfrm>
          <a:prstGeom prst="parallelogram">
            <a:avLst>
              <a:gd name="adj" fmla="val 15837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BECC09-D598-3796-1C6C-ABCCD0081ECB}"/>
              </a:ext>
            </a:extLst>
          </p:cNvPr>
          <p:cNvSpPr txBox="1">
            <a:spLocks/>
          </p:cNvSpPr>
          <p:nvPr/>
        </p:nvSpPr>
        <p:spPr>
          <a:xfrm>
            <a:off x="3452102" y="933881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Inclined Plane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027DF7-59ED-8D24-D0DB-E3B72E1C9DB6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15287 -0.182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3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2590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329022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4293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Player 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4281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Necessary Inredients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  <p:pic>
        <p:nvPicPr>
          <p:cNvPr id="13" name="Graphic 12" descr="Hamburger and fries meal with juice and an orange">
            <a:extLst>
              <a:ext uri="{FF2B5EF4-FFF2-40B4-BE49-F238E27FC236}">
                <a16:creationId xmlns:a16="http://schemas.microsoft.com/office/drawing/2014/main" id="{FEA4AB85-349E-FD26-6DEC-F7164D4B6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8881" y="2162633"/>
            <a:ext cx="6019341" cy="601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7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57495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6F63155-AA75-0238-BBE8-C94003482D83}"/>
              </a:ext>
            </a:extLst>
          </p:cNvPr>
          <p:cNvSpPr/>
          <p:nvPr/>
        </p:nvSpPr>
        <p:spPr>
          <a:xfrm>
            <a:off x="5838522" y="3348994"/>
            <a:ext cx="9119419" cy="1252429"/>
          </a:xfrm>
          <a:prstGeom prst="parallelogram">
            <a:avLst>
              <a:gd name="adj" fmla="val 15837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A1E480-C01A-39F6-70AE-DDFE483963E8}"/>
              </a:ext>
            </a:extLst>
          </p:cNvPr>
          <p:cNvGrpSpPr/>
          <p:nvPr/>
        </p:nvGrpSpPr>
        <p:grpSpPr>
          <a:xfrm>
            <a:off x="7299497" y="1616259"/>
            <a:ext cx="1188630" cy="1737795"/>
            <a:chOff x="1940052" y="2836333"/>
            <a:chExt cx="1188630" cy="17377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A8366E-A497-16BA-04C6-26528225F590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CF80D9A-A1A0-224D-DDC3-5178178ACBED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C272F45-480B-8CDC-175D-0E01484366E8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3C9CCE5-EDDF-2020-0916-882EBE9DD3F1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E8CCAB6-4CD5-5EA0-C4CD-FBB82FED5BCD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F214A05-152C-8565-7349-A12A87E32713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2ED528D-FE7C-11C5-E783-8AE8924E50C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solidFill>
                <a:srgbClr val="92D050"/>
              </a:solidFill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DC09A147-B59C-E67D-5C90-6F8A56BE2446}"/>
              </a:ext>
            </a:extLst>
          </p:cNvPr>
          <p:cNvSpPr txBox="1">
            <a:spLocks/>
          </p:cNvSpPr>
          <p:nvPr/>
        </p:nvSpPr>
        <p:spPr>
          <a:xfrm>
            <a:off x="3452102" y="933881"/>
            <a:ext cx="5408225" cy="73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Inclined Plane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F3705-0E45-2CC3-4727-D9383A5BE4C0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44856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A5B386-2727-0E12-0462-FD92ED43F033}"/>
              </a:ext>
            </a:extLst>
          </p:cNvPr>
          <p:cNvSpPr/>
          <p:nvPr/>
        </p:nvSpPr>
        <p:spPr>
          <a:xfrm>
            <a:off x="7604301" y="4360744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C9ACCB-FE63-9255-43FA-33D49AEBFF84}"/>
              </a:ext>
            </a:extLst>
          </p:cNvPr>
          <p:cNvSpPr/>
          <p:nvPr/>
        </p:nvSpPr>
        <p:spPr>
          <a:xfrm>
            <a:off x="10148056" y="4360743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2232262" y="2836333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791B316-52EC-6126-2788-186FB4230571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0092 L 0.07096 -0.00139 L 0.09661 -0.04445 L 0.1276 0.00347 L 0.19609 0.00347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A5B386-2727-0E12-0462-FD92ED43F033}"/>
              </a:ext>
            </a:extLst>
          </p:cNvPr>
          <p:cNvSpPr/>
          <p:nvPr/>
        </p:nvSpPr>
        <p:spPr>
          <a:xfrm>
            <a:off x="7604301" y="4360744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C9ACCB-FE63-9255-43FA-33D49AEBFF84}"/>
              </a:ext>
            </a:extLst>
          </p:cNvPr>
          <p:cNvSpPr/>
          <p:nvPr/>
        </p:nvSpPr>
        <p:spPr>
          <a:xfrm>
            <a:off x="10148056" y="4360743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4604108" y="2836500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082D8DF-85E5-84CA-31C0-D10F0F8BF0AA}"/>
              </a:ext>
            </a:extLst>
          </p:cNvPr>
          <p:cNvSpPr txBox="1">
            <a:spLocks/>
          </p:cNvSpPr>
          <p:nvPr/>
        </p:nvSpPr>
        <p:spPr>
          <a:xfrm>
            <a:off x="6280061" y="4006041"/>
            <a:ext cx="272020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n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7966D-EBB1-800A-CE15-D3F1BA9E6127}"/>
              </a:ext>
            </a:extLst>
          </p:cNvPr>
          <p:cNvCxnSpPr>
            <a:cxnSpLocks/>
          </p:cNvCxnSpPr>
          <p:nvPr/>
        </p:nvCxnSpPr>
        <p:spPr>
          <a:xfrm flipH="1">
            <a:off x="4922734" y="3973834"/>
            <a:ext cx="756564" cy="0"/>
          </a:xfrm>
          <a:prstGeom prst="line">
            <a:avLst/>
          </a:prstGeom>
          <a:ln w="57150">
            <a:solidFill>
              <a:srgbClr val="92D05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781871AB-C04D-0F4C-92C0-21CED95E3B27}"/>
              </a:ext>
            </a:extLst>
          </p:cNvPr>
          <p:cNvSpPr txBox="1">
            <a:spLocks/>
          </p:cNvSpPr>
          <p:nvPr/>
        </p:nvSpPr>
        <p:spPr>
          <a:xfrm>
            <a:off x="5107884" y="3629607"/>
            <a:ext cx="323216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92D050"/>
                </a:solidFill>
                <a:latin typeface="Besty" pitchFamily="2" charset="0"/>
              </a:rPr>
              <a:t>F</a:t>
            </a:r>
            <a:r>
              <a:rPr lang="en-GB" sz="1200" dirty="0">
                <a:solidFill>
                  <a:srgbClr val="92D050"/>
                </a:solidFill>
                <a:latin typeface="Besty" pitchFamily="2" charset="0"/>
              </a:rPr>
              <a:t>i</a:t>
            </a:r>
            <a:endParaRPr lang="en-US" sz="1800" dirty="0">
              <a:solidFill>
                <a:srgbClr val="92D050"/>
              </a:solidFill>
              <a:latin typeface="Besty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A5BEAC-6B34-1C8A-A582-6AA9A3084C1D}"/>
              </a:ext>
            </a:extLst>
          </p:cNvPr>
          <p:cNvCxnSpPr>
            <a:cxnSpLocks/>
          </p:cNvCxnSpPr>
          <p:nvPr/>
        </p:nvCxnSpPr>
        <p:spPr>
          <a:xfrm>
            <a:off x="4913030" y="2040605"/>
            <a:ext cx="0" cy="751632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7AABFC-A00A-6353-0B92-4803AEFC8BDA}"/>
              </a:ext>
            </a:extLst>
          </p:cNvPr>
          <p:cNvCxnSpPr>
            <a:cxnSpLocks/>
          </p:cNvCxnSpPr>
          <p:nvPr/>
        </p:nvCxnSpPr>
        <p:spPr>
          <a:xfrm flipH="1">
            <a:off x="4913030" y="2040605"/>
            <a:ext cx="1330937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B86786-C020-7AE7-15E3-7894F1856B38}"/>
              </a:ext>
            </a:extLst>
          </p:cNvPr>
          <p:cNvCxnSpPr>
            <a:cxnSpLocks/>
          </p:cNvCxnSpPr>
          <p:nvPr/>
        </p:nvCxnSpPr>
        <p:spPr>
          <a:xfrm flipV="1">
            <a:off x="6252826" y="2149347"/>
            <a:ext cx="0" cy="234616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7302FB-1C8F-5928-D1BF-B9D5A04D9638}"/>
              </a:ext>
            </a:extLst>
          </p:cNvPr>
          <p:cNvCxnSpPr>
            <a:cxnSpLocks/>
          </p:cNvCxnSpPr>
          <p:nvPr/>
        </p:nvCxnSpPr>
        <p:spPr>
          <a:xfrm>
            <a:off x="6252826" y="3749919"/>
            <a:ext cx="0" cy="745588"/>
          </a:xfrm>
          <a:prstGeom prst="line">
            <a:avLst/>
          </a:prstGeom>
          <a:ln w="53975">
            <a:solidFill>
              <a:schemeClr val="accent5">
                <a:lumMod val="75000"/>
              </a:schemeClr>
            </a:solidFill>
            <a:prstDash val="sysDash"/>
            <a:headEnd type="triangl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A28437-DB42-DF5C-3F23-D49569870DB0}"/>
              </a:ext>
            </a:extLst>
          </p:cNvPr>
          <p:cNvCxnSpPr>
            <a:cxnSpLocks/>
          </p:cNvCxnSpPr>
          <p:nvPr/>
        </p:nvCxnSpPr>
        <p:spPr>
          <a:xfrm flipH="1">
            <a:off x="4913912" y="1687423"/>
            <a:ext cx="1338914" cy="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FC042F9-76F9-557F-A447-18B43DD7312D}"/>
              </a:ext>
            </a:extLst>
          </p:cNvPr>
          <p:cNvCxnSpPr>
            <a:cxnSpLocks/>
          </p:cNvCxnSpPr>
          <p:nvPr/>
        </p:nvCxnSpPr>
        <p:spPr>
          <a:xfrm>
            <a:off x="6254216" y="1605617"/>
            <a:ext cx="0" cy="165783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369412-FFFC-E3E2-9757-CFB5135B11F8}"/>
              </a:ext>
            </a:extLst>
          </p:cNvPr>
          <p:cNvCxnSpPr>
            <a:cxnSpLocks/>
          </p:cNvCxnSpPr>
          <p:nvPr/>
        </p:nvCxnSpPr>
        <p:spPr>
          <a:xfrm>
            <a:off x="4913912" y="1605617"/>
            <a:ext cx="0" cy="165783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9C554699-4846-08FC-9934-642ABE64F64A}"/>
              </a:ext>
            </a:extLst>
          </p:cNvPr>
          <p:cNvSpPr txBox="1">
            <a:spLocks/>
          </p:cNvSpPr>
          <p:nvPr/>
        </p:nvSpPr>
        <p:spPr>
          <a:xfrm>
            <a:off x="5096540" y="1327100"/>
            <a:ext cx="970727" cy="277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Besty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D271C3-58DB-6426-5ABD-41502E2A6101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54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2839" y="763107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A5B386-2727-0E12-0462-FD92ED43F033}"/>
              </a:ext>
            </a:extLst>
          </p:cNvPr>
          <p:cNvSpPr/>
          <p:nvPr/>
        </p:nvSpPr>
        <p:spPr>
          <a:xfrm>
            <a:off x="7604301" y="4360744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C9ACCB-FE63-9255-43FA-33D49AEBFF84}"/>
              </a:ext>
            </a:extLst>
          </p:cNvPr>
          <p:cNvSpPr/>
          <p:nvPr/>
        </p:nvSpPr>
        <p:spPr>
          <a:xfrm>
            <a:off x="10148056" y="4360743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3572621" y="2826114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7EDC0-CAFB-8A39-C803-3AFB7ACC411D}"/>
              </a:ext>
            </a:extLst>
          </p:cNvPr>
          <p:cNvCxnSpPr>
            <a:cxnSpLocks/>
          </p:cNvCxnSpPr>
          <p:nvPr/>
        </p:nvCxnSpPr>
        <p:spPr>
          <a:xfrm>
            <a:off x="4872451" y="4000959"/>
            <a:ext cx="339915" cy="419164"/>
          </a:xfrm>
          <a:prstGeom prst="line">
            <a:avLst/>
          </a:prstGeom>
          <a:ln w="53975">
            <a:solidFill>
              <a:schemeClr val="accent5">
                <a:lumMod val="75000"/>
              </a:schemeClr>
            </a:solidFill>
            <a:prstDash val="sysDash"/>
            <a:headEnd type="triangl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1B0207CB-781D-E9A7-D369-A9541FA40FE9}"/>
              </a:ext>
            </a:extLst>
          </p:cNvPr>
          <p:cNvSpPr txBox="1">
            <a:spLocks/>
          </p:cNvSpPr>
          <p:nvPr/>
        </p:nvSpPr>
        <p:spPr>
          <a:xfrm>
            <a:off x="4767086" y="4192715"/>
            <a:ext cx="272020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n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0BC7090-4674-3FD5-4FB3-B639C4ABBB38}"/>
              </a:ext>
            </a:extLst>
          </p:cNvPr>
          <p:cNvSpPr txBox="1">
            <a:spLocks/>
          </p:cNvSpPr>
          <p:nvPr/>
        </p:nvSpPr>
        <p:spPr>
          <a:xfrm>
            <a:off x="4546948" y="3884131"/>
            <a:ext cx="232354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00B0F0"/>
                </a:solidFill>
                <a:latin typeface="Besty" pitchFamily="2" charset="0"/>
              </a:rPr>
              <a:t>v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ED904D6-611F-4CD6-A3A5-ECEC3B8E91F5}"/>
              </a:ext>
            </a:extLst>
          </p:cNvPr>
          <p:cNvCxnSpPr>
            <a:cxnSpLocks/>
          </p:cNvCxnSpPr>
          <p:nvPr/>
        </p:nvCxnSpPr>
        <p:spPr>
          <a:xfrm flipH="1">
            <a:off x="3896624" y="3829664"/>
            <a:ext cx="1094998" cy="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DD3581-332A-9696-3505-EF0C77276334}"/>
              </a:ext>
            </a:extLst>
          </p:cNvPr>
          <p:cNvCxnSpPr>
            <a:cxnSpLocks/>
          </p:cNvCxnSpPr>
          <p:nvPr/>
        </p:nvCxnSpPr>
        <p:spPr>
          <a:xfrm flipH="1">
            <a:off x="5233306" y="2013017"/>
            <a:ext cx="601479" cy="0"/>
          </a:xfrm>
          <a:prstGeom prst="line">
            <a:avLst/>
          </a:prstGeom>
          <a:ln w="57150">
            <a:solidFill>
              <a:srgbClr val="92D05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2A48AD63-72B8-F599-0760-B86E0D85A6C3}"/>
              </a:ext>
            </a:extLst>
          </p:cNvPr>
          <p:cNvSpPr txBox="1">
            <a:spLocks/>
          </p:cNvSpPr>
          <p:nvPr/>
        </p:nvSpPr>
        <p:spPr>
          <a:xfrm>
            <a:off x="5923223" y="1940544"/>
            <a:ext cx="323216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92D050"/>
                </a:solidFill>
                <a:latin typeface="Besty" pitchFamily="2" charset="0"/>
              </a:rPr>
              <a:t>F</a:t>
            </a:r>
            <a:r>
              <a:rPr lang="en-GB" sz="1200" dirty="0">
                <a:solidFill>
                  <a:srgbClr val="92D050"/>
                </a:solidFill>
                <a:latin typeface="Besty" pitchFamily="2" charset="0"/>
              </a:rPr>
              <a:t>i</a:t>
            </a:r>
            <a:endParaRPr lang="en-US" sz="1800" dirty="0">
              <a:solidFill>
                <a:srgbClr val="92D050"/>
              </a:solidFill>
              <a:latin typeface="Besty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AE21B8-7696-EA62-7CCB-2D22461E499E}"/>
              </a:ext>
            </a:extLst>
          </p:cNvPr>
          <p:cNvCxnSpPr>
            <a:cxnSpLocks/>
          </p:cNvCxnSpPr>
          <p:nvPr/>
        </p:nvCxnSpPr>
        <p:spPr>
          <a:xfrm flipH="1">
            <a:off x="5285964" y="3853650"/>
            <a:ext cx="464137" cy="517515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863D7286-84D3-CB0D-44AD-441AF9E3C822}"/>
              </a:ext>
            </a:extLst>
          </p:cNvPr>
          <p:cNvSpPr txBox="1">
            <a:spLocks/>
          </p:cNvSpPr>
          <p:nvPr/>
        </p:nvSpPr>
        <p:spPr>
          <a:xfrm>
            <a:off x="5590907" y="4029112"/>
            <a:ext cx="394070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Besty" pitchFamily="2" charset="0"/>
              </a:rPr>
              <a:t>F</a:t>
            </a:r>
            <a:r>
              <a:rPr lang="en-GB" sz="1200" dirty="0" err="1">
                <a:solidFill>
                  <a:schemeClr val="accent4">
                    <a:lumMod val="75000"/>
                  </a:schemeClr>
                </a:solidFill>
                <a:latin typeface="Besty" pitchFamily="2" charset="0"/>
              </a:rPr>
              <a:t>ii</a:t>
            </a:r>
            <a:endParaRPr lang="en-US" sz="1800" dirty="0">
              <a:solidFill>
                <a:schemeClr val="accent4">
                  <a:lumMod val="75000"/>
                </a:schemeClr>
              </a:solidFill>
              <a:latin typeface="Besty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B126A8-B14F-93FA-FC55-7D4E4C64BF24}"/>
              </a:ext>
            </a:extLst>
          </p:cNvPr>
          <p:cNvCxnSpPr>
            <a:cxnSpLocks/>
          </p:cNvCxnSpPr>
          <p:nvPr/>
        </p:nvCxnSpPr>
        <p:spPr>
          <a:xfrm>
            <a:off x="3892485" y="2038865"/>
            <a:ext cx="0" cy="751632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97F1180-1886-CFCE-ECCC-7A4B14338364}"/>
              </a:ext>
            </a:extLst>
          </p:cNvPr>
          <p:cNvCxnSpPr>
            <a:cxnSpLocks/>
          </p:cNvCxnSpPr>
          <p:nvPr/>
        </p:nvCxnSpPr>
        <p:spPr>
          <a:xfrm flipH="1">
            <a:off x="3892485" y="2038865"/>
            <a:ext cx="1330937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055714F-FF12-DC78-8D11-8A58FFDEFE23}"/>
              </a:ext>
            </a:extLst>
          </p:cNvPr>
          <p:cNvCxnSpPr>
            <a:cxnSpLocks/>
          </p:cNvCxnSpPr>
          <p:nvPr/>
        </p:nvCxnSpPr>
        <p:spPr>
          <a:xfrm flipH="1">
            <a:off x="3892485" y="1595103"/>
            <a:ext cx="1355462" cy="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38DCB6-7A14-B62C-F409-F7F50FB6F0FB}"/>
              </a:ext>
            </a:extLst>
          </p:cNvPr>
          <p:cNvCxnSpPr>
            <a:cxnSpLocks/>
          </p:cNvCxnSpPr>
          <p:nvPr/>
        </p:nvCxnSpPr>
        <p:spPr>
          <a:xfrm>
            <a:off x="5232206" y="1513297"/>
            <a:ext cx="0" cy="165783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2326170-D88C-32B5-8191-3F8222EAB8DD}"/>
              </a:ext>
            </a:extLst>
          </p:cNvPr>
          <p:cNvCxnSpPr>
            <a:cxnSpLocks/>
          </p:cNvCxnSpPr>
          <p:nvPr/>
        </p:nvCxnSpPr>
        <p:spPr>
          <a:xfrm>
            <a:off x="3892485" y="1513297"/>
            <a:ext cx="0" cy="165783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F1F4DDF8-0F1A-7427-593A-3EE9D61964F2}"/>
              </a:ext>
            </a:extLst>
          </p:cNvPr>
          <p:cNvSpPr txBox="1">
            <a:spLocks/>
          </p:cNvSpPr>
          <p:nvPr/>
        </p:nvSpPr>
        <p:spPr>
          <a:xfrm>
            <a:off x="4113149" y="1273390"/>
            <a:ext cx="970727" cy="277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X</a:t>
            </a:r>
            <a:r>
              <a:rPr lang="en-GB" sz="1800" dirty="0" err="1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800" dirty="0">
                <a:solidFill>
                  <a:srgbClr val="00B0F0"/>
                </a:solidFill>
                <a:latin typeface="Besty" pitchFamily="2" charset="0"/>
              </a:rPr>
              <a:t>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+ 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Besty" pitchFamily="2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853DC35-890D-3740-A8F0-2A43A6E5DF08}"/>
              </a:ext>
            </a:extLst>
          </p:cNvPr>
          <p:cNvCxnSpPr>
            <a:cxnSpLocks/>
          </p:cNvCxnSpPr>
          <p:nvPr/>
        </p:nvCxnSpPr>
        <p:spPr>
          <a:xfrm flipV="1">
            <a:off x="5219013" y="2063014"/>
            <a:ext cx="13268" cy="2357109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le 1">
            <a:extLst>
              <a:ext uri="{FF2B5EF4-FFF2-40B4-BE49-F238E27FC236}">
                <a16:creationId xmlns:a16="http://schemas.microsoft.com/office/drawing/2014/main" id="{5E21D9B6-956E-E212-9CEE-955481F47D95}"/>
              </a:ext>
            </a:extLst>
          </p:cNvPr>
          <p:cNvSpPr txBox="1">
            <a:spLocks/>
          </p:cNvSpPr>
          <p:nvPr/>
        </p:nvSpPr>
        <p:spPr>
          <a:xfrm>
            <a:off x="2601894" y="1028557"/>
            <a:ext cx="970727" cy="277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C=000.1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Besty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ACC74-960A-11AF-980E-A07D6ACF0A7E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A5B386-2727-0E12-0462-FD92ED43F033}"/>
              </a:ext>
            </a:extLst>
          </p:cNvPr>
          <p:cNvSpPr/>
          <p:nvPr/>
        </p:nvSpPr>
        <p:spPr>
          <a:xfrm>
            <a:off x="7604301" y="4360744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C9ACCB-FE63-9255-43FA-33D49AEBFF84}"/>
              </a:ext>
            </a:extLst>
          </p:cNvPr>
          <p:cNvSpPr/>
          <p:nvPr/>
        </p:nvSpPr>
        <p:spPr>
          <a:xfrm>
            <a:off x="10148056" y="4360743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2371852" y="2836333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14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3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0.00602 L 0.19687 0.00602 L 0.24687 -0.13843 L 0.31146 -0.10324 L 0.37708 -0.04584 L 0.39896 0.00046 L 0.44583 -0.13472 L 0.51771 -0.10695 L 0.57083 -0.04398 L 0.6 -0.00509 L 0.66979 -0.12547 L 0.73854 -0.08843 L 0.78528 -0.03287 L 0.85208 -0.00509 L 0.94687 -0.00509 " pathEditMode="relative" ptsTypes="AAAAAAAAAAAAAAA"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A5B386-2727-0E12-0462-FD92ED43F033}"/>
              </a:ext>
            </a:extLst>
          </p:cNvPr>
          <p:cNvSpPr/>
          <p:nvPr/>
        </p:nvSpPr>
        <p:spPr>
          <a:xfrm>
            <a:off x="7604301" y="4360744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C9ACCB-FE63-9255-43FA-33D49AEBFF84}"/>
              </a:ext>
            </a:extLst>
          </p:cNvPr>
          <p:cNvSpPr/>
          <p:nvPr/>
        </p:nvSpPr>
        <p:spPr>
          <a:xfrm>
            <a:off x="10148056" y="4360743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4891433" y="2605455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7EDC0-CAFB-8A39-C803-3AFB7ACC411D}"/>
              </a:ext>
            </a:extLst>
          </p:cNvPr>
          <p:cNvCxnSpPr>
            <a:cxnSpLocks/>
          </p:cNvCxnSpPr>
          <p:nvPr/>
        </p:nvCxnSpPr>
        <p:spPr>
          <a:xfrm flipH="1">
            <a:off x="5715958" y="3995253"/>
            <a:ext cx="453782" cy="449355"/>
          </a:xfrm>
          <a:prstGeom prst="line">
            <a:avLst/>
          </a:prstGeom>
          <a:ln w="53975">
            <a:solidFill>
              <a:schemeClr val="accent5">
                <a:lumMod val="75000"/>
              </a:schemeClr>
            </a:solidFill>
            <a:prstDash val="sysDash"/>
            <a:headEnd type="triangl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043489-DC57-72A4-94C1-DD609AAE04FC}"/>
              </a:ext>
            </a:extLst>
          </p:cNvPr>
          <p:cNvCxnSpPr>
            <a:cxnSpLocks/>
          </p:cNvCxnSpPr>
          <p:nvPr/>
        </p:nvCxnSpPr>
        <p:spPr>
          <a:xfrm flipH="1">
            <a:off x="5713991" y="1634672"/>
            <a:ext cx="612671" cy="404193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1B0207CB-781D-E9A7-D369-A9541FA40FE9}"/>
              </a:ext>
            </a:extLst>
          </p:cNvPr>
          <p:cNvSpPr txBox="1">
            <a:spLocks/>
          </p:cNvSpPr>
          <p:nvPr/>
        </p:nvSpPr>
        <p:spPr>
          <a:xfrm>
            <a:off x="5931696" y="4197020"/>
            <a:ext cx="323216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n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0BC7090-4674-3FD5-4FB3-B639C4ABBB38}"/>
              </a:ext>
            </a:extLst>
          </p:cNvPr>
          <p:cNvSpPr txBox="1">
            <a:spLocks/>
          </p:cNvSpPr>
          <p:nvPr/>
        </p:nvSpPr>
        <p:spPr>
          <a:xfrm>
            <a:off x="5781524" y="1505807"/>
            <a:ext cx="323216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00B0F0"/>
                </a:solidFill>
                <a:latin typeface="Besty" pitchFamily="2" charset="0"/>
              </a:rPr>
              <a:t>v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DD3581-332A-9696-3505-EF0C77276334}"/>
              </a:ext>
            </a:extLst>
          </p:cNvPr>
          <p:cNvCxnSpPr>
            <a:cxnSpLocks/>
          </p:cNvCxnSpPr>
          <p:nvPr/>
        </p:nvCxnSpPr>
        <p:spPr>
          <a:xfrm flipH="1" flipV="1">
            <a:off x="5713991" y="2046095"/>
            <a:ext cx="547617" cy="508260"/>
          </a:xfrm>
          <a:prstGeom prst="line">
            <a:avLst/>
          </a:prstGeom>
          <a:ln w="57150">
            <a:solidFill>
              <a:srgbClr val="92D05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2A48AD63-72B8-F599-0760-B86E0D85A6C3}"/>
              </a:ext>
            </a:extLst>
          </p:cNvPr>
          <p:cNvSpPr txBox="1">
            <a:spLocks/>
          </p:cNvSpPr>
          <p:nvPr/>
        </p:nvSpPr>
        <p:spPr>
          <a:xfrm>
            <a:off x="5923223" y="1940544"/>
            <a:ext cx="323216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92D050"/>
                </a:solidFill>
                <a:latin typeface="Besty" pitchFamily="2" charset="0"/>
              </a:rPr>
              <a:t>F</a:t>
            </a:r>
            <a:r>
              <a:rPr lang="en-GB" sz="1200" dirty="0">
                <a:solidFill>
                  <a:srgbClr val="92D050"/>
                </a:solidFill>
                <a:latin typeface="Besty" pitchFamily="2" charset="0"/>
              </a:rPr>
              <a:t>i</a:t>
            </a:r>
            <a:endParaRPr lang="en-US" sz="1800" dirty="0">
              <a:solidFill>
                <a:srgbClr val="92D050"/>
              </a:solidFill>
              <a:latin typeface="Besty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AE21B8-7696-EA62-7CCB-2D22461E499E}"/>
              </a:ext>
            </a:extLst>
          </p:cNvPr>
          <p:cNvCxnSpPr>
            <a:cxnSpLocks/>
          </p:cNvCxnSpPr>
          <p:nvPr/>
        </p:nvCxnSpPr>
        <p:spPr>
          <a:xfrm flipH="1" flipV="1">
            <a:off x="5681610" y="2046095"/>
            <a:ext cx="645052" cy="1429878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863D7286-84D3-CB0D-44AD-441AF9E3C822}"/>
              </a:ext>
            </a:extLst>
          </p:cNvPr>
          <p:cNvSpPr txBox="1">
            <a:spLocks/>
          </p:cNvSpPr>
          <p:nvPr/>
        </p:nvSpPr>
        <p:spPr>
          <a:xfrm>
            <a:off x="6168910" y="2860420"/>
            <a:ext cx="394070" cy="328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chemeClr val="accent4">
                    <a:lumMod val="75000"/>
                  </a:schemeClr>
                </a:solidFill>
                <a:latin typeface="Besty" pitchFamily="2" charset="0"/>
              </a:rPr>
              <a:t>F</a:t>
            </a:r>
            <a:r>
              <a:rPr lang="en-GB" sz="1200" dirty="0" err="1">
                <a:solidFill>
                  <a:schemeClr val="accent4">
                    <a:lumMod val="75000"/>
                  </a:schemeClr>
                </a:solidFill>
                <a:latin typeface="Besty" pitchFamily="2" charset="0"/>
              </a:rPr>
              <a:t>ii</a:t>
            </a:r>
            <a:endParaRPr lang="en-US" sz="1800" dirty="0">
              <a:solidFill>
                <a:schemeClr val="accent4">
                  <a:lumMod val="75000"/>
                </a:schemeClr>
              </a:solidFill>
              <a:latin typeface="Besty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B126A8-B14F-93FA-FC55-7D4E4C64BF24}"/>
              </a:ext>
            </a:extLst>
          </p:cNvPr>
          <p:cNvCxnSpPr>
            <a:cxnSpLocks/>
          </p:cNvCxnSpPr>
          <p:nvPr/>
        </p:nvCxnSpPr>
        <p:spPr>
          <a:xfrm>
            <a:off x="5181956" y="2046095"/>
            <a:ext cx="0" cy="50826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4E337D-C428-A7AB-027F-76185F529335}"/>
              </a:ext>
            </a:extLst>
          </p:cNvPr>
          <p:cNvCxnSpPr>
            <a:cxnSpLocks/>
          </p:cNvCxnSpPr>
          <p:nvPr/>
        </p:nvCxnSpPr>
        <p:spPr>
          <a:xfrm flipH="1">
            <a:off x="5174058" y="2046095"/>
            <a:ext cx="515886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1FD23A-948D-1D5E-2E7F-70F40221BE0F}"/>
              </a:ext>
            </a:extLst>
          </p:cNvPr>
          <p:cNvCxnSpPr>
            <a:cxnSpLocks/>
          </p:cNvCxnSpPr>
          <p:nvPr/>
        </p:nvCxnSpPr>
        <p:spPr>
          <a:xfrm flipH="1" flipV="1">
            <a:off x="5713991" y="2046095"/>
            <a:ext cx="8551" cy="2398513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361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A5B386-2727-0E12-0462-FD92ED43F033}"/>
              </a:ext>
            </a:extLst>
          </p:cNvPr>
          <p:cNvSpPr/>
          <p:nvPr/>
        </p:nvSpPr>
        <p:spPr>
          <a:xfrm>
            <a:off x="7604301" y="4360744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C9ACCB-FE63-9255-43FA-33D49AEBFF84}"/>
              </a:ext>
            </a:extLst>
          </p:cNvPr>
          <p:cNvSpPr/>
          <p:nvPr/>
        </p:nvSpPr>
        <p:spPr>
          <a:xfrm>
            <a:off x="10148056" y="4360743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1698752" y="2836333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75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3333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22222E-6 L 0.24271 2.22222E-6 L 0.27174 -0.08148 L 0.32487 2.22222E-6 L 0.44375 2.22222E-6 L 0.46563 -0.07408 L 0.51667 -0.00926 L 0.64258 -0.00926 L 0.675 -0.08519 L 0.73633 -0.00556 L 0.94583 -0.00556 " pathEditMode="relative" rAng="0" ptsTypes="AAAAAAAAAAA"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92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A5B386-2727-0E12-0462-FD92ED43F033}"/>
              </a:ext>
            </a:extLst>
          </p:cNvPr>
          <p:cNvSpPr/>
          <p:nvPr/>
        </p:nvSpPr>
        <p:spPr>
          <a:xfrm>
            <a:off x="7604301" y="4360744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C9ACCB-FE63-9255-43FA-33D49AEBFF84}"/>
              </a:ext>
            </a:extLst>
          </p:cNvPr>
          <p:cNvSpPr/>
          <p:nvPr/>
        </p:nvSpPr>
        <p:spPr>
          <a:xfrm>
            <a:off x="10148056" y="4360743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1698752" y="2836333"/>
            <a:ext cx="1021670" cy="1737795"/>
            <a:chOff x="1940052" y="2836333"/>
            <a:chExt cx="1021670" cy="1737795"/>
          </a:xfrm>
          <a:effectLst>
            <a:outerShdw blurRad="50800" dist="50800" dir="5400000" sx="4000" sy="4000" algn="ctr" rotWithShape="0">
              <a:srgbClr val="000000">
                <a:alpha val="0"/>
              </a:srgb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DA1630-E041-2E15-E3E9-7806D9BB46DA}"/>
              </a:ext>
            </a:extLst>
          </p:cNvPr>
          <p:cNvGrpSpPr/>
          <p:nvPr/>
        </p:nvGrpSpPr>
        <p:grpSpPr>
          <a:xfrm>
            <a:off x="1691724" y="804048"/>
            <a:ext cx="1188630" cy="1737795"/>
            <a:chOff x="1940052" y="2836333"/>
            <a:chExt cx="1188630" cy="1737795"/>
          </a:xfrm>
          <a:effectLst>
            <a:glow rad="12700">
              <a:schemeClr val="accent1">
                <a:alpha val="42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B8472B-2716-7339-5EBD-2F5E2AD03079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F9D8719-F211-C759-C89E-891DF9D73FF5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6F1FC31-E247-7384-3319-B78FC5144DC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A0A11A6-50FB-AAC2-F8C1-DE89827DE66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0F9AB060-FD83-61C5-DC51-0655B6461AB5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3FD9F2A-B239-7CBC-C412-FE93F077177F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CC67ED-E0D4-7182-2D10-B3ABCB1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2259916" y="3866352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59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3352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22222E-6 L 0.24271 2.22222E-6 L 0.27174 -0.08148 L 0.32487 2.22222E-6 L 0.44375 2.22222E-6 L 0.46563 -0.07408 L 0.51667 -0.00926 L 0.64258 -0.00926 L 0.675 -0.08519 L 0.73633 -0.00556 L 0.94583 -0.00556 " pathEditMode="relative" rAng="0" ptsTypes="AAAAAAAAAAA">
                                      <p:cBhvr>
                                        <p:cTn id="6" dur="3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92" y="-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 L 0.93854 0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875280" y="766922"/>
            <a:ext cx="5892800" cy="5140960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17567" y="933881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The major Obstacles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64D247-D8A1-44FD-59E3-55F9D3BEBD23}"/>
              </a:ext>
            </a:extLst>
          </p:cNvPr>
          <p:cNvSpPr txBox="1">
            <a:spLocks/>
          </p:cNvSpPr>
          <p:nvPr/>
        </p:nvSpPr>
        <p:spPr>
          <a:xfrm>
            <a:off x="3251200" y="2281332"/>
            <a:ext cx="5304666" cy="3326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Friction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Ground checking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Slopes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Height differences</a:t>
            </a:r>
          </a:p>
          <a:p>
            <a:pPr algn="l"/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Porky's" panose="000007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63D543-72BF-08A9-95E6-91D4736A364A}"/>
              </a:ext>
            </a:extLst>
          </p:cNvPr>
          <p:cNvSpPr txBox="1">
            <a:spLocks/>
          </p:cNvSpPr>
          <p:nvPr/>
        </p:nvSpPr>
        <p:spPr>
          <a:xfrm>
            <a:off x="3038986" y="1395986"/>
            <a:ext cx="5642226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Besty" pitchFamily="2" charset="0"/>
              </a:rPr>
              <a:t>Besides actually having time to code the whole game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Besty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781215-DA88-55FC-D5BC-35A09924C778}"/>
              </a:ext>
            </a:extLst>
          </p:cNvPr>
          <p:cNvSpPr/>
          <p:nvPr/>
        </p:nvSpPr>
        <p:spPr>
          <a:xfrm>
            <a:off x="3735680" y="2701024"/>
            <a:ext cx="2112041" cy="500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0BB6D-6306-64FC-79D4-B8CEDDEA4733}"/>
              </a:ext>
            </a:extLst>
          </p:cNvPr>
          <p:cNvSpPr/>
          <p:nvPr/>
        </p:nvSpPr>
        <p:spPr>
          <a:xfrm>
            <a:off x="3634042" y="3416996"/>
            <a:ext cx="3227006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2DBF3-1547-E74F-46E2-E9E598CB038E}"/>
              </a:ext>
            </a:extLst>
          </p:cNvPr>
          <p:cNvSpPr/>
          <p:nvPr/>
        </p:nvSpPr>
        <p:spPr>
          <a:xfrm>
            <a:off x="3685923" y="4137871"/>
            <a:ext cx="1984881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4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2232262" y="2836333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AE4491-7F8A-07C4-A0C8-1163452BCC4B}"/>
              </a:ext>
            </a:extLst>
          </p:cNvPr>
          <p:cNvSpPr/>
          <p:nvPr/>
        </p:nvSpPr>
        <p:spPr>
          <a:xfrm>
            <a:off x="5134724" y="4217334"/>
            <a:ext cx="948612" cy="3737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3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19063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875280" y="766922"/>
            <a:ext cx="5892800" cy="5140960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17567" y="933881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Necessary Ingredients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64D247-D8A1-44FD-59E3-55F9D3BEBD23}"/>
              </a:ext>
            </a:extLst>
          </p:cNvPr>
          <p:cNvSpPr txBox="1">
            <a:spLocks/>
          </p:cNvSpPr>
          <p:nvPr/>
        </p:nvSpPr>
        <p:spPr>
          <a:xfrm>
            <a:off x="3251200" y="2281332"/>
            <a:ext cx="5304666" cy="3326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Direct response to input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Simple navigation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Feedback, feeedback!</a:t>
            </a:r>
          </a:p>
          <a:p>
            <a:pPr algn="l"/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Porky'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56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0" y="766922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3978752" y="2813949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AE4491-7F8A-07C4-A0C8-1163452BCC4B}"/>
              </a:ext>
            </a:extLst>
          </p:cNvPr>
          <p:cNvSpPr/>
          <p:nvPr/>
        </p:nvSpPr>
        <p:spPr>
          <a:xfrm>
            <a:off x="5134724" y="4217334"/>
            <a:ext cx="948612" cy="3737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0F4CE4-C93C-DE79-686C-AB6D886E613A}"/>
              </a:ext>
            </a:extLst>
          </p:cNvPr>
          <p:cNvSpPr txBox="1">
            <a:spLocks/>
          </p:cNvSpPr>
          <p:nvPr/>
        </p:nvSpPr>
        <p:spPr>
          <a:xfrm>
            <a:off x="5710187" y="3704743"/>
            <a:ext cx="230462" cy="26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Besty" pitchFamily="2" charset="0"/>
              </a:rPr>
              <a:t>n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Besty" pitchFamily="2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42D44C9-887F-3264-2A97-3920A540F437}"/>
              </a:ext>
            </a:extLst>
          </p:cNvPr>
          <p:cNvSpPr txBox="1">
            <a:spLocks/>
          </p:cNvSpPr>
          <p:nvPr/>
        </p:nvSpPr>
        <p:spPr>
          <a:xfrm>
            <a:off x="4947516" y="3915636"/>
            <a:ext cx="232354" cy="27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00B0F0"/>
                </a:solidFill>
                <a:latin typeface="Besty" pitchFamily="2" charset="0"/>
              </a:rPr>
              <a:t>v</a:t>
            </a:r>
            <a:endParaRPr lang="en-US" sz="1800" dirty="0">
              <a:solidFill>
                <a:srgbClr val="00B0F0"/>
              </a:solidFill>
              <a:latin typeface="Besty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5C5662A-9EE9-6FB8-181E-03A98E1B4E0C}"/>
              </a:ext>
            </a:extLst>
          </p:cNvPr>
          <p:cNvCxnSpPr>
            <a:cxnSpLocks/>
          </p:cNvCxnSpPr>
          <p:nvPr/>
        </p:nvCxnSpPr>
        <p:spPr>
          <a:xfrm flipH="1">
            <a:off x="4297192" y="3861169"/>
            <a:ext cx="1094998" cy="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A9647F-E69C-1BE7-A747-71D4E1E38145}"/>
              </a:ext>
            </a:extLst>
          </p:cNvPr>
          <p:cNvCxnSpPr>
            <a:cxnSpLocks/>
          </p:cNvCxnSpPr>
          <p:nvPr/>
        </p:nvCxnSpPr>
        <p:spPr>
          <a:xfrm flipH="1">
            <a:off x="5670804" y="4147486"/>
            <a:ext cx="601479" cy="0"/>
          </a:xfrm>
          <a:prstGeom prst="line">
            <a:avLst/>
          </a:prstGeom>
          <a:ln w="57150">
            <a:solidFill>
              <a:srgbClr val="92D05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EEF8879-2093-C7A5-A93D-F6D35AE1FE42}"/>
              </a:ext>
            </a:extLst>
          </p:cNvPr>
          <p:cNvSpPr txBox="1">
            <a:spLocks/>
          </p:cNvSpPr>
          <p:nvPr/>
        </p:nvSpPr>
        <p:spPr>
          <a:xfrm>
            <a:off x="6018450" y="3791936"/>
            <a:ext cx="269581" cy="260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92D050"/>
                </a:solidFill>
                <a:latin typeface="Besty" pitchFamily="2" charset="0"/>
              </a:rPr>
              <a:t>F</a:t>
            </a:r>
            <a:endParaRPr lang="en-US" sz="1800" dirty="0">
              <a:solidFill>
                <a:srgbClr val="92D050"/>
              </a:solidFill>
              <a:latin typeface="Besty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C67643-B1DD-DCF3-68D7-087231D4B717}"/>
              </a:ext>
            </a:extLst>
          </p:cNvPr>
          <p:cNvCxnSpPr>
            <a:cxnSpLocks/>
          </p:cNvCxnSpPr>
          <p:nvPr/>
        </p:nvCxnSpPr>
        <p:spPr>
          <a:xfrm>
            <a:off x="4293053" y="2044365"/>
            <a:ext cx="0" cy="769584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7F9C186-5A6E-1E65-8A97-28A345369EED}"/>
              </a:ext>
            </a:extLst>
          </p:cNvPr>
          <p:cNvCxnSpPr>
            <a:cxnSpLocks/>
          </p:cNvCxnSpPr>
          <p:nvPr/>
        </p:nvCxnSpPr>
        <p:spPr>
          <a:xfrm flipH="1">
            <a:off x="4293053" y="1626608"/>
            <a:ext cx="1355462" cy="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70070D-8135-724F-26BE-5DDFDE225774}"/>
              </a:ext>
            </a:extLst>
          </p:cNvPr>
          <p:cNvCxnSpPr>
            <a:cxnSpLocks/>
          </p:cNvCxnSpPr>
          <p:nvPr/>
        </p:nvCxnSpPr>
        <p:spPr>
          <a:xfrm>
            <a:off x="5632774" y="1544802"/>
            <a:ext cx="0" cy="165783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7E950A-5D89-7AC8-2C25-5EDD1CDD9D85}"/>
              </a:ext>
            </a:extLst>
          </p:cNvPr>
          <p:cNvCxnSpPr>
            <a:cxnSpLocks/>
          </p:cNvCxnSpPr>
          <p:nvPr/>
        </p:nvCxnSpPr>
        <p:spPr>
          <a:xfrm>
            <a:off x="4293053" y="1544802"/>
            <a:ext cx="0" cy="165783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0ACDB416-22CB-9A8D-A9D6-06BEA38759C5}"/>
              </a:ext>
            </a:extLst>
          </p:cNvPr>
          <p:cNvSpPr txBox="1">
            <a:spLocks/>
          </p:cNvSpPr>
          <p:nvPr/>
        </p:nvSpPr>
        <p:spPr>
          <a:xfrm>
            <a:off x="4513717" y="1304895"/>
            <a:ext cx="970727" cy="277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X</a:t>
            </a:r>
            <a:r>
              <a:rPr lang="en-GB" sz="1800" dirty="0" err="1">
                <a:solidFill>
                  <a:srgbClr val="00B0F0"/>
                </a:solidFill>
                <a:latin typeface="Besty" pitchFamily="2" charset="0"/>
              </a:rPr>
              <a:t>v</a:t>
            </a:r>
            <a:r>
              <a:rPr lang="en-GB" sz="1800" dirty="0">
                <a:solidFill>
                  <a:srgbClr val="00B0F0"/>
                </a:solidFill>
                <a:latin typeface="Besty" pitchFamily="2" charset="0"/>
              </a:rPr>
              <a:t>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+ 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Besty" pitchFamily="2" charset="0"/>
              </a:rPr>
              <a:t>c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Besty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CB1239-0027-2A46-59A1-B7B828C6BE5F}"/>
              </a:ext>
            </a:extLst>
          </p:cNvPr>
          <p:cNvCxnSpPr>
            <a:cxnSpLocks/>
          </p:cNvCxnSpPr>
          <p:nvPr/>
        </p:nvCxnSpPr>
        <p:spPr>
          <a:xfrm flipV="1">
            <a:off x="5621272" y="2094519"/>
            <a:ext cx="11577" cy="2056761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C3621-2D4D-88EB-4AC6-5850F19E853B}"/>
              </a:ext>
            </a:extLst>
          </p:cNvPr>
          <p:cNvCxnSpPr>
            <a:cxnSpLocks/>
          </p:cNvCxnSpPr>
          <p:nvPr/>
        </p:nvCxnSpPr>
        <p:spPr>
          <a:xfrm flipH="1" flipV="1">
            <a:off x="4370740" y="2044365"/>
            <a:ext cx="1262034" cy="157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97EDFD-2936-43A8-B81B-BDE9A72247F3}"/>
              </a:ext>
            </a:extLst>
          </p:cNvPr>
          <p:cNvCxnSpPr>
            <a:cxnSpLocks/>
          </p:cNvCxnSpPr>
          <p:nvPr/>
        </p:nvCxnSpPr>
        <p:spPr>
          <a:xfrm>
            <a:off x="5623990" y="3511513"/>
            <a:ext cx="0" cy="635973"/>
          </a:xfrm>
          <a:prstGeom prst="line">
            <a:avLst/>
          </a:prstGeom>
          <a:ln w="53975">
            <a:solidFill>
              <a:schemeClr val="accent5">
                <a:lumMod val="75000"/>
              </a:schemeClr>
            </a:solidFill>
            <a:prstDash val="sysDash"/>
            <a:headEnd type="triangl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70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80B92C-0140-0FEB-92A0-7F55AB648733}"/>
              </a:ext>
            </a:extLst>
          </p:cNvPr>
          <p:cNvSpPr/>
          <p:nvPr/>
        </p:nvSpPr>
        <p:spPr>
          <a:xfrm>
            <a:off x="44569" y="775620"/>
            <a:ext cx="12192000" cy="514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BC32B-9441-9678-6DA6-A77415054FD5}"/>
              </a:ext>
            </a:extLst>
          </p:cNvPr>
          <p:cNvSpPr/>
          <p:nvPr/>
        </p:nvSpPr>
        <p:spPr>
          <a:xfrm>
            <a:off x="5174058" y="4360745"/>
            <a:ext cx="548484" cy="5726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C86DE-823E-82B1-6E86-CA18EC759AA5}"/>
              </a:ext>
            </a:extLst>
          </p:cNvPr>
          <p:cNvSpPr/>
          <p:nvPr/>
        </p:nvSpPr>
        <p:spPr>
          <a:xfrm>
            <a:off x="0" y="4591050"/>
            <a:ext cx="12192000" cy="13255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2AB3D6-3B95-C95F-5B32-CC25F6168798}"/>
              </a:ext>
            </a:extLst>
          </p:cNvPr>
          <p:cNvGrpSpPr/>
          <p:nvPr/>
        </p:nvGrpSpPr>
        <p:grpSpPr>
          <a:xfrm>
            <a:off x="2452489" y="2813949"/>
            <a:ext cx="1021670" cy="1737795"/>
            <a:chOff x="1940052" y="2836333"/>
            <a:chExt cx="1021670" cy="1737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A019D2-C5A0-0F00-378B-0715A976DD03}"/>
                </a:ext>
              </a:extLst>
            </p:cNvPr>
            <p:cNvGrpSpPr/>
            <p:nvPr/>
          </p:nvGrpSpPr>
          <p:grpSpPr>
            <a:xfrm>
              <a:off x="1940052" y="2836333"/>
              <a:ext cx="768042" cy="1737795"/>
              <a:chOff x="1940052" y="1783849"/>
              <a:chExt cx="1233202" cy="279027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769B6A-F678-BB40-4BD5-60C3ACAD74C7}"/>
                  </a:ext>
                </a:extLst>
              </p:cNvPr>
              <p:cNvSpPr/>
              <p:nvPr/>
            </p:nvSpPr>
            <p:spPr>
              <a:xfrm>
                <a:off x="1987677" y="2100676"/>
                <a:ext cx="847725" cy="247345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582D03-CF55-66B7-81BE-A5DEA3FB26EF}"/>
                  </a:ext>
                </a:extLst>
              </p:cNvPr>
              <p:cNvSpPr/>
              <p:nvPr/>
            </p:nvSpPr>
            <p:spPr>
              <a:xfrm>
                <a:off x="2404586" y="2454085"/>
                <a:ext cx="768668" cy="44980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00382C6-9756-2005-74E0-49A7B2CC99F9}"/>
                  </a:ext>
                </a:extLst>
              </p:cNvPr>
              <p:cNvSpPr/>
              <p:nvPr/>
            </p:nvSpPr>
            <p:spPr>
              <a:xfrm>
                <a:off x="2360326" y="2375710"/>
                <a:ext cx="93314" cy="30641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E4443B7-B94A-408A-8B30-F74796DE36A6}"/>
                  </a:ext>
                </a:extLst>
              </p:cNvPr>
              <p:cNvSpPr/>
              <p:nvPr/>
            </p:nvSpPr>
            <p:spPr>
              <a:xfrm>
                <a:off x="1940052" y="1783849"/>
                <a:ext cx="942974" cy="4498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0E53B4-A1EA-96CA-CC44-C3FACDE169A8}"/>
                  </a:ext>
                </a:extLst>
              </p:cNvPr>
              <p:cNvSpPr/>
              <p:nvPr/>
            </p:nvSpPr>
            <p:spPr>
              <a:xfrm>
                <a:off x="2225802" y="1988882"/>
                <a:ext cx="942974" cy="23524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2FC055-496C-6503-5ED5-54DAD72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56" y="4217334"/>
              <a:ext cx="868766" cy="0"/>
            </a:xfrm>
            <a:prstGeom prst="straightConnector1">
              <a:avLst/>
            </a:prstGeom>
            <a:ln w="76200" cap="rnd">
              <a:noFill/>
              <a:bevel/>
              <a:headEnd type="oval"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AE4491-7F8A-07C4-A0C8-1163452BCC4B}"/>
              </a:ext>
            </a:extLst>
          </p:cNvPr>
          <p:cNvSpPr/>
          <p:nvPr/>
        </p:nvSpPr>
        <p:spPr>
          <a:xfrm>
            <a:off x="5134724" y="4217334"/>
            <a:ext cx="948612" cy="3737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52B6327-0071-1B14-BD2A-AB92112BD5A9}"/>
              </a:ext>
            </a:extLst>
          </p:cNvPr>
          <p:cNvCxnSpPr>
            <a:cxnSpLocks/>
          </p:cNvCxnSpPr>
          <p:nvPr/>
        </p:nvCxnSpPr>
        <p:spPr>
          <a:xfrm flipH="1">
            <a:off x="4841919" y="2461311"/>
            <a:ext cx="292805" cy="360359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51B724F-03E0-A8BD-C862-D93D2DEDDE78}"/>
              </a:ext>
            </a:extLst>
          </p:cNvPr>
          <p:cNvGrpSpPr/>
          <p:nvPr/>
        </p:nvGrpSpPr>
        <p:grpSpPr>
          <a:xfrm>
            <a:off x="4302468" y="2790495"/>
            <a:ext cx="768042" cy="1737795"/>
            <a:chOff x="1940052" y="1783849"/>
            <a:chExt cx="1233202" cy="2790279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2B20B4C1-6EB4-B5D0-4AF8-9B0DD041BD75}"/>
                </a:ext>
              </a:extLst>
            </p:cNvPr>
            <p:cNvSpPr/>
            <p:nvPr/>
          </p:nvSpPr>
          <p:spPr>
            <a:xfrm>
              <a:off x="1987677" y="2100676"/>
              <a:ext cx="847725" cy="2473452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C5047FD1-AB13-71B7-3706-5AEDD80F9894}"/>
                </a:ext>
              </a:extLst>
            </p:cNvPr>
            <p:cNvSpPr/>
            <p:nvPr/>
          </p:nvSpPr>
          <p:spPr>
            <a:xfrm>
              <a:off x="2404586" y="2454085"/>
              <a:ext cx="768668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B3F7D2D-EBCA-B2EF-00CB-6DEF58180AF0}"/>
                </a:ext>
              </a:extLst>
            </p:cNvPr>
            <p:cNvSpPr/>
            <p:nvPr/>
          </p:nvSpPr>
          <p:spPr>
            <a:xfrm>
              <a:off x="2360326" y="2375710"/>
              <a:ext cx="93314" cy="30641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3F98BE42-6608-42C3-40AD-F717B3F5E68A}"/>
                </a:ext>
              </a:extLst>
            </p:cNvPr>
            <p:cNvSpPr/>
            <p:nvPr/>
          </p:nvSpPr>
          <p:spPr>
            <a:xfrm>
              <a:off x="1940052" y="1783849"/>
              <a:ext cx="942974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598DC91-52A5-6EC2-D515-5AB8182534EF}"/>
                </a:ext>
              </a:extLst>
            </p:cNvPr>
            <p:cNvSpPr/>
            <p:nvPr/>
          </p:nvSpPr>
          <p:spPr>
            <a:xfrm>
              <a:off x="2225802" y="1988882"/>
              <a:ext cx="942974" cy="2352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2531C2-CAF9-4D35-107E-0C124FCC674C}"/>
              </a:ext>
            </a:extLst>
          </p:cNvPr>
          <p:cNvGrpSpPr/>
          <p:nvPr/>
        </p:nvGrpSpPr>
        <p:grpSpPr>
          <a:xfrm>
            <a:off x="4790317" y="2455335"/>
            <a:ext cx="768042" cy="1737795"/>
            <a:chOff x="1940052" y="1783849"/>
            <a:chExt cx="1233202" cy="2790279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90B251C-8249-6D04-AFAB-CE1B2CA587E3}"/>
                </a:ext>
              </a:extLst>
            </p:cNvPr>
            <p:cNvSpPr/>
            <p:nvPr/>
          </p:nvSpPr>
          <p:spPr>
            <a:xfrm>
              <a:off x="1987677" y="2100676"/>
              <a:ext cx="847725" cy="2473452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57EED54-2800-CC46-D521-D2BFD01CBD9E}"/>
                </a:ext>
              </a:extLst>
            </p:cNvPr>
            <p:cNvSpPr/>
            <p:nvPr/>
          </p:nvSpPr>
          <p:spPr>
            <a:xfrm>
              <a:off x="2404586" y="2454085"/>
              <a:ext cx="768668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243DD36-F042-4E85-E4E8-AE49BCC6A542}"/>
                </a:ext>
              </a:extLst>
            </p:cNvPr>
            <p:cNvSpPr/>
            <p:nvPr/>
          </p:nvSpPr>
          <p:spPr>
            <a:xfrm>
              <a:off x="2360326" y="2375710"/>
              <a:ext cx="93314" cy="30641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C5109F35-0160-E928-A816-C7B678A177D3}"/>
                </a:ext>
              </a:extLst>
            </p:cNvPr>
            <p:cNvSpPr/>
            <p:nvPr/>
          </p:nvSpPr>
          <p:spPr>
            <a:xfrm>
              <a:off x="1940052" y="1783849"/>
              <a:ext cx="942974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838F180-77A3-04DC-6995-66B5AE348EF8}"/>
                </a:ext>
              </a:extLst>
            </p:cNvPr>
            <p:cNvSpPr/>
            <p:nvPr/>
          </p:nvSpPr>
          <p:spPr>
            <a:xfrm>
              <a:off x="2225802" y="1988882"/>
              <a:ext cx="942974" cy="2352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CD562AA-B6F8-6415-A94C-588DB9FE8B8F}"/>
              </a:ext>
            </a:extLst>
          </p:cNvPr>
          <p:cNvGrpSpPr/>
          <p:nvPr/>
        </p:nvGrpSpPr>
        <p:grpSpPr>
          <a:xfrm>
            <a:off x="5521837" y="2432475"/>
            <a:ext cx="768042" cy="1737795"/>
            <a:chOff x="1940052" y="1783849"/>
            <a:chExt cx="1233202" cy="2790279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E8257A9-1927-1F17-9883-4B54E1532FBB}"/>
                </a:ext>
              </a:extLst>
            </p:cNvPr>
            <p:cNvSpPr/>
            <p:nvPr/>
          </p:nvSpPr>
          <p:spPr>
            <a:xfrm>
              <a:off x="1987677" y="2100676"/>
              <a:ext cx="847725" cy="2473452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91007198-558D-961E-0A4A-6768AC2CF073}"/>
                </a:ext>
              </a:extLst>
            </p:cNvPr>
            <p:cNvSpPr/>
            <p:nvPr/>
          </p:nvSpPr>
          <p:spPr>
            <a:xfrm>
              <a:off x="2404586" y="2454085"/>
              <a:ext cx="768668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46524B2-2D37-ECE3-AA45-20C6BA0CA3D2}"/>
                </a:ext>
              </a:extLst>
            </p:cNvPr>
            <p:cNvSpPr/>
            <p:nvPr/>
          </p:nvSpPr>
          <p:spPr>
            <a:xfrm>
              <a:off x="2360326" y="2375710"/>
              <a:ext cx="93314" cy="30641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1EF649F-79E6-4A33-F0D7-F4D038C21268}"/>
                </a:ext>
              </a:extLst>
            </p:cNvPr>
            <p:cNvSpPr/>
            <p:nvPr/>
          </p:nvSpPr>
          <p:spPr>
            <a:xfrm>
              <a:off x="1940052" y="1783849"/>
              <a:ext cx="942974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582FE5FE-A362-3C53-08D2-1FD976377E1F}"/>
                </a:ext>
              </a:extLst>
            </p:cNvPr>
            <p:cNvSpPr/>
            <p:nvPr/>
          </p:nvSpPr>
          <p:spPr>
            <a:xfrm>
              <a:off x="2225802" y="1988882"/>
              <a:ext cx="942974" cy="2352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CC0238-04EB-6AD5-BA3E-3887E93F112D}"/>
              </a:ext>
            </a:extLst>
          </p:cNvPr>
          <p:cNvGrpSpPr/>
          <p:nvPr/>
        </p:nvGrpSpPr>
        <p:grpSpPr>
          <a:xfrm>
            <a:off x="6231937" y="2799813"/>
            <a:ext cx="768042" cy="1737795"/>
            <a:chOff x="1940052" y="1783849"/>
            <a:chExt cx="1233202" cy="279027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43F0F040-7396-24FE-C94D-BFD39157C86D}"/>
                </a:ext>
              </a:extLst>
            </p:cNvPr>
            <p:cNvSpPr/>
            <p:nvPr/>
          </p:nvSpPr>
          <p:spPr>
            <a:xfrm>
              <a:off x="1987677" y="2100676"/>
              <a:ext cx="847725" cy="2473452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24D43573-7D1E-0393-0B57-F346752C554D}"/>
                </a:ext>
              </a:extLst>
            </p:cNvPr>
            <p:cNvSpPr/>
            <p:nvPr/>
          </p:nvSpPr>
          <p:spPr>
            <a:xfrm>
              <a:off x="2404586" y="2454085"/>
              <a:ext cx="768668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3CF758B-EBB1-5ED8-FD60-ECB4F288642F}"/>
                </a:ext>
              </a:extLst>
            </p:cNvPr>
            <p:cNvSpPr/>
            <p:nvPr/>
          </p:nvSpPr>
          <p:spPr>
            <a:xfrm>
              <a:off x="2360326" y="2375710"/>
              <a:ext cx="93314" cy="30641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E7B6E4FB-E0B9-795C-BCE2-C5093EA17F94}"/>
                </a:ext>
              </a:extLst>
            </p:cNvPr>
            <p:cNvSpPr/>
            <p:nvPr/>
          </p:nvSpPr>
          <p:spPr>
            <a:xfrm>
              <a:off x="1940052" y="1783849"/>
              <a:ext cx="942974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1B3916A-0C9A-5237-EA0B-A94ACB21E69C}"/>
                </a:ext>
              </a:extLst>
            </p:cNvPr>
            <p:cNvSpPr/>
            <p:nvPr/>
          </p:nvSpPr>
          <p:spPr>
            <a:xfrm>
              <a:off x="2225802" y="1988882"/>
              <a:ext cx="942974" cy="2352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0D2453F-1BDF-4AA4-3D19-859FAE85BED5}"/>
              </a:ext>
            </a:extLst>
          </p:cNvPr>
          <p:cNvGrpSpPr/>
          <p:nvPr/>
        </p:nvGrpSpPr>
        <p:grpSpPr>
          <a:xfrm>
            <a:off x="3565207" y="2799813"/>
            <a:ext cx="768042" cy="1737795"/>
            <a:chOff x="1940052" y="1783849"/>
            <a:chExt cx="1233202" cy="2790279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D5B88D82-F67F-E892-506A-52B8D3D92EA2}"/>
                </a:ext>
              </a:extLst>
            </p:cNvPr>
            <p:cNvSpPr/>
            <p:nvPr/>
          </p:nvSpPr>
          <p:spPr>
            <a:xfrm>
              <a:off x="1987677" y="2100676"/>
              <a:ext cx="847725" cy="2473452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7F590BE-C6A7-112C-466B-5F173060A9B9}"/>
                </a:ext>
              </a:extLst>
            </p:cNvPr>
            <p:cNvSpPr/>
            <p:nvPr/>
          </p:nvSpPr>
          <p:spPr>
            <a:xfrm>
              <a:off x="2404586" y="2454085"/>
              <a:ext cx="768668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868330EF-0F63-B949-5A5D-E83F95A7ABE0}"/>
                </a:ext>
              </a:extLst>
            </p:cNvPr>
            <p:cNvSpPr/>
            <p:nvPr/>
          </p:nvSpPr>
          <p:spPr>
            <a:xfrm>
              <a:off x="2360326" y="2375710"/>
              <a:ext cx="93314" cy="30641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721AE55A-92D5-2B76-F231-FFD1B8C82685}"/>
                </a:ext>
              </a:extLst>
            </p:cNvPr>
            <p:cNvSpPr/>
            <p:nvPr/>
          </p:nvSpPr>
          <p:spPr>
            <a:xfrm>
              <a:off x="1940052" y="1783849"/>
              <a:ext cx="942974" cy="44980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8D251A50-CDD6-3DE7-4871-D54703119498}"/>
                </a:ext>
              </a:extLst>
            </p:cNvPr>
            <p:cNvSpPr/>
            <p:nvPr/>
          </p:nvSpPr>
          <p:spPr>
            <a:xfrm>
              <a:off x="2225802" y="1988882"/>
              <a:ext cx="942974" cy="2352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B5541AC-AD13-DEA1-85F6-03B2CC7A17EF}"/>
              </a:ext>
            </a:extLst>
          </p:cNvPr>
          <p:cNvCxnSpPr>
            <a:cxnSpLocks/>
          </p:cNvCxnSpPr>
          <p:nvPr/>
        </p:nvCxnSpPr>
        <p:spPr>
          <a:xfrm flipH="1">
            <a:off x="2762424" y="4508497"/>
            <a:ext cx="2079495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B72DD27-9DB8-4D21-F54D-94BC88256E58}"/>
              </a:ext>
            </a:extLst>
          </p:cNvPr>
          <p:cNvCxnSpPr>
            <a:cxnSpLocks/>
          </p:cNvCxnSpPr>
          <p:nvPr/>
        </p:nvCxnSpPr>
        <p:spPr>
          <a:xfrm flipH="1">
            <a:off x="4841919" y="4148138"/>
            <a:ext cx="292805" cy="360359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7CDF1A-E86A-14D4-2E83-E9DF17C4F5B8}"/>
              </a:ext>
            </a:extLst>
          </p:cNvPr>
          <p:cNvCxnSpPr>
            <a:cxnSpLocks/>
          </p:cNvCxnSpPr>
          <p:nvPr/>
        </p:nvCxnSpPr>
        <p:spPr>
          <a:xfrm flipH="1">
            <a:off x="2762424" y="2821670"/>
            <a:ext cx="2079495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57DC28-771A-F52A-83FB-C64A149EAF6A}"/>
              </a:ext>
            </a:extLst>
          </p:cNvPr>
          <p:cNvCxnSpPr>
            <a:cxnSpLocks/>
          </p:cNvCxnSpPr>
          <p:nvPr/>
        </p:nvCxnSpPr>
        <p:spPr>
          <a:xfrm flipH="1">
            <a:off x="5139487" y="4141785"/>
            <a:ext cx="908888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  <a:alpha val="8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9B68C8-0109-707E-ABD3-A2B317A919F0}"/>
              </a:ext>
            </a:extLst>
          </p:cNvPr>
          <p:cNvCxnSpPr>
            <a:cxnSpLocks/>
          </p:cNvCxnSpPr>
          <p:nvPr/>
        </p:nvCxnSpPr>
        <p:spPr>
          <a:xfrm flipH="1">
            <a:off x="5139487" y="2461311"/>
            <a:ext cx="908888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  <a:alpha val="8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73B1429-3DDE-11FA-AB26-211B0DB382E9}"/>
              </a:ext>
            </a:extLst>
          </p:cNvPr>
          <p:cNvCxnSpPr>
            <a:cxnSpLocks/>
          </p:cNvCxnSpPr>
          <p:nvPr/>
        </p:nvCxnSpPr>
        <p:spPr>
          <a:xfrm flipH="1" flipV="1">
            <a:off x="6046686" y="4142305"/>
            <a:ext cx="265263" cy="366192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  <a:alpha val="7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99477B-3F48-730B-9B23-E2340B297744}"/>
              </a:ext>
            </a:extLst>
          </p:cNvPr>
          <p:cNvCxnSpPr>
            <a:cxnSpLocks/>
          </p:cNvCxnSpPr>
          <p:nvPr/>
        </p:nvCxnSpPr>
        <p:spPr>
          <a:xfrm flipH="1">
            <a:off x="6308803" y="4503443"/>
            <a:ext cx="863147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B25BC5F-B6C9-5D0D-A3CC-BA1901AE4F05}"/>
              </a:ext>
            </a:extLst>
          </p:cNvPr>
          <p:cNvCxnSpPr>
            <a:cxnSpLocks/>
          </p:cNvCxnSpPr>
          <p:nvPr/>
        </p:nvCxnSpPr>
        <p:spPr>
          <a:xfrm flipH="1" flipV="1">
            <a:off x="6046311" y="2460333"/>
            <a:ext cx="265263" cy="366192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  <a:alpha val="7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0124D6-07F3-83DA-227E-41C78E629E2C}"/>
              </a:ext>
            </a:extLst>
          </p:cNvPr>
          <p:cNvCxnSpPr>
            <a:cxnSpLocks/>
          </p:cNvCxnSpPr>
          <p:nvPr/>
        </p:nvCxnSpPr>
        <p:spPr>
          <a:xfrm flipH="1">
            <a:off x="6308428" y="2821471"/>
            <a:ext cx="863147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13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875280" y="766922"/>
            <a:ext cx="5892800" cy="5140960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17567" y="933881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The major Obstacles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64D247-D8A1-44FD-59E3-55F9D3BEBD23}"/>
              </a:ext>
            </a:extLst>
          </p:cNvPr>
          <p:cNvSpPr txBox="1">
            <a:spLocks/>
          </p:cNvSpPr>
          <p:nvPr/>
        </p:nvSpPr>
        <p:spPr>
          <a:xfrm>
            <a:off x="3251200" y="2281332"/>
            <a:ext cx="5304666" cy="3326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Friction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Ground checking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Slopes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Height differences</a:t>
            </a:r>
          </a:p>
          <a:p>
            <a:pPr algn="l"/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Porky's" panose="000007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63D543-72BF-08A9-95E6-91D4736A364A}"/>
              </a:ext>
            </a:extLst>
          </p:cNvPr>
          <p:cNvSpPr txBox="1">
            <a:spLocks/>
          </p:cNvSpPr>
          <p:nvPr/>
        </p:nvSpPr>
        <p:spPr>
          <a:xfrm>
            <a:off x="3038986" y="1395986"/>
            <a:ext cx="5642226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Besty" pitchFamily="2" charset="0"/>
              </a:rPr>
              <a:t>Besides actually having time to code the whole game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Besty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781215-DA88-55FC-D5BC-35A09924C778}"/>
              </a:ext>
            </a:extLst>
          </p:cNvPr>
          <p:cNvSpPr/>
          <p:nvPr/>
        </p:nvSpPr>
        <p:spPr>
          <a:xfrm>
            <a:off x="3735680" y="2701024"/>
            <a:ext cx="2112041" cy="500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0BB6D-6306-64FC-79D4-B8CEDDEA4733}"/>
              </a:ext>
            </a:extLst>
          </p:cNvPr>
          <p:cNvSpPr/>
          <p:nvPr/>
        </p:nvSpPr>
        <p:spPr>
          <a:xfrm>
            <a:off x="3634042" y="3416996"/>
            <a:ext cx="3227006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2DBF3-1547-E74F-46E2-E9E598CB038E}"/>
              </a:ext>
            </a:extLst>
          </p:cNvPr>
          <p:cNvSpPr/>
          <p:nvPr/>
        </p:nvSpPr>
        <p:spPr>
          <a:xfrm>
            <a:off x="3685923" y="4137871"/>
            <a:ext cx="1984881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29FB9-66F4-8470-8BC5-2819D31C7C8E}"/>
              </a:ext>
            </a:extLst>
          </p:cNvPr>
          <p:cNvSpPr/>
          <p:nvPr/>
        </p:nvSpPr>
        <p:spPr>
          <a:xfrm>
            <a:off x="3685923" y="4850235"/>
            <a:ext cx="3517009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3FCF56-0BBB-2CDB-85A4-CCF23625ECF0}"/>
              </a:ext>
            </a:extLst>
          </p:cNvPr>
          <p:cNvSpPr txBox="1">
            <a:spLocks/>
          </p:cNvSpPr>
          <p:nvPr/>
        </p:nvSpPr>
        <p:spPr>
          <a:xfrm>
            <a:off x="7322102" y="4412051"/>
            <a:ext cx="1164118" cy="7437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esty" pitchFamily="2" charset="0"/>
              </a:rPr>
              <a:t>??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775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65834-D69F-340D-7806-EBEF27277FDB}"/>
              </a:ext>
            </a:extLst>
          </p:cNvPr>
          <p:cNvSpPr/>
          <p:nvPr/>
        </p:nvSpPr>
        <p:spPr>
          <a:xfrm>
            <a:off x="2007690" y="3259012"/>
            <a:ext cx="6602909" cy="1347451"/>
          </a:xfrm>
          <a:prstGeom prst="rect">
            <a:avLst/>
          </a:prstGeom>
          <a:solidFill>
            <a:srgbClr val="D9C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329022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4293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Player Movement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4886C7-2433-02AD-FCB2-AC64060BDB9A}"/>
              </a:ext>
            </a:extLst>
          </p:cNvPr>
          <p:cNvSpPr txBox="1">
            <a:spLocks/>
          </p:cNvSpPr>
          <p:nvPr/>
        </p:nvSpPr>
        <p:spPr>
          <a:xfrm>
            <a:off x="2486025" y="3428147"/>
            <a:ext cx="5779767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Solution</a:t>
            </a:r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sty" pitchFamily="2" charset="0"/>
              </a:rPr>
              <a:t>?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19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4098" name="Picture 2" descr="in heaven - Create meme - Meme-arsenal.com">
            <a:extLst>
              <a:ext uri="{FF2B5EF4-FFF2-40B4-BE49-F238E27FC236}">
                <a16:creationId xmlns:a16="http://schemas.microsoft.com/office/drawing/2014/main" id="{DD5E482D-0389-6347-E628-BBB7D172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727" y="1076699"/>
            <a:ext cx="7670546" cy="470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0391D6-5D64-AFF7-9492-A5533891D19D}"/>
              </a:ext>
            </a:extLst>
          </p:cNvPr>
          <p:cNvSpPr/>
          <p:nvPr/>
        </p:nvSpPr>
        <p:spPr>
          <a:xfrm>
            <a:off x="5872964" y="2543757"/>
            <a:ext cx="533924" cy="10724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203200">
              <a:schemeClr val="bg1">
                <a:lumMod val="95000"/>
                <a:alpha val="33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1CF7C00-82EC-90A9-4905-207CA258997B}"/>
              </a:ext>
            </a:extLst>
          </p:cNvPr>
          <p:cNvSpPr txBox="1">
            <a:spLocks/>
          </p:cNvSpPr>
          <p:nvPr/>
        </p:nvSpPr>
        <p:spPr>
          <a:xfrm>
            <a:off x="2976103" y="1219982"/>
            <a:ext cx="6239793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 err="1">
                <a:solidFill>
                  <a:schemeClr val="bg1">
                    <a:lumMod val="95000"/>
                  </a:schemeClr>
                </a:solidFill>
                <a:latin typeface="Besty" pitchFamily="2" charset="0"/>
              </a:rPr>
              <a:t>Floating</a:t>
            </a:r>
            <a:r>
              <a:rPr lang="pt-PT" sz="3200" dirty="0">
                <a:solidFill>
                  <a:schemeClr val="bg1">
                    <a:lumMod val="95000"/>
                  </a:schemeClr>
                </a:solidFill>
                <a:latin typeface="Besty" pitchFamily="2" charset="0"/>
              </a:rPr>
              <a:t> </a:t>
            </a:r>
            <a:r>
              <a:rPr lang="pt-PT" sz="3200" dirty="0" err="1">
                <a:solidFill>
                  <a:schemeClr val="bg1">
                    <a:lumMod val="95000"/>
                  </a:schemeClr>
                </a:solidFill>
                <a:latin typeface="Besty" pitchFamily="2" charset="0"/>
              </a:rPr>
              <a:t>Character</a:t>
            </a:r>
            <a:r>
              <a:rPr lang="pt-PT" sz="3200" dirty="0">
                <a:solidFill>
                  <a:schemeClr val="bg1">
                    <a:lumMod val="95000"/>
                  </a:schemeClr>
                </a:solidFill>
                <a:latin typeface="Besty" pitchFamily="2" charset="0"/>
              </a:rPr>
              <a:t> </a:t>
            </a:r>
            <a:r>
              <a:rPr lang="pt-PT" sz="3200" dirty="0" err="1">
                <a:solidFill>
                  <a:schemeClr val="bg1">
                    <a:lumMod val="95000"/>
                  </a:schemeClr>
                </a:solidFill>
                <a:latin typeface="Besty" pitchFamily="2" charset="0"/>
              </a:rPr>
              <a:t>Approach</a:t>
            </a:r>
            <a:endParaRPr lang="pt-PT" sz="3200" dirty="0">
              <a:solidFill>
                <a:schemeClr val="bg1">
                  <a:lumMod val="95000"/>
                </a:schemeClr>
              </a:solidFill>
              <a:latin typeface="Besty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9BE41-E826-4DED-42AD-869D1738A34C}"/>
              </a:ext>
            </a:extLst>
          </p:cNvPr>
          <p:cNvSpPr/>
          <p:nvPr/>
        </p:nvSpPr>
        <p:spPr>
          <a:xfrm rot="1384223">
            <a:off x="6196837" y="2397096"/>
            <a:ext cx="364236" cy="143283"/>
          </a:xfrm>
          <a:prstGeom prst="ellipse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  <a:effectLst>
            <a:glow rad="254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44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53DC344-F3AB-9977-B5D2-0B400A947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399" y="1350806"/>
            <a:ext cx="9370426" cy="4117306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A9C130-6BC5-57DC-914F-E5F17CB6BA23}"/>
              </a:ext>
            </a:extLst>
          </p:cNvPr>
          <p:cNvSpPr txBox="1">
            <a:spLocks/>
          </p:cNvSpPr>
          <p:nvPr/>
        </p:nvSpPr>
        <p:spPr>
          <a:xfrm>
            <a:off x="5661473" y="5431027"/>
            <a:ext cx="5054021" cy="60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t-PT" sz="2000" i="1" dirty="0">
                <a:latin typeface="Source Sans Pro Black" panose="020B0803030403020204" pitchFamily="34" charset="0"/>
              </a:rPr>
              <a:t>Source: </a:t>
            </a:r>
            <a:r>
              <a:rPr lang="pt-PT" sz="2000" i="1" dirty="0" err="1">
                <a:latin typeface="Source Sans Pro Black" panose="020B0803030403020204" pitchFamily="34" charset="0"/>
              </a:rPr>
              <a:t>Toyful</a:t>
            </a:r>
            <a:r>
              <a:rPr lang="pt-PT" sz="2000" i="1" dirty="0">
                <a:latin typeface="Source Sans Pro Black" panose="020B0803030403020204" pitchFamily="34" charset="0"/>
              </a:rPr>
              <a:t> Games- Youtube</a:t>
            </a:r>
            <a:endParaRPr lang="en-US" sz="2000" i="1" dirty="0">
              <a:latin typeface="Porky'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187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3227705" y="2329022"/>
            <a:ext cx="5892800" cy="1347451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431892" y="2429306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Continue to part2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3076" name="Picture 4" descr="Super Mario 64 GIF - Super Mario 64 Mario GIFs">
            <a:extLst>
              <a:ext uri="{FF2B5EF4-FFF2-40B4-BE49-F238E27FC236}">
                <a16:creationId xmlns:a16="http://schemas.microsoft.com/office/drawing/2014/main" id="{44775E02-4A54-C141-C666-56DC7043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24" y="1153160"/>
            <a:ext cx="6299200" cy="440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63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875280" y="766922"/>
            <a:ext cx="5892800" cy="5140960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17567" y="933881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Necessary Ingredients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64D247-D8A1-44FD-59E3-55F9D3BEBD23}"/>
              </a:ext>
            </a:extLst>
          </p:cNvPr>
          <p:cNvSpPr txBox="1">
            <a:spLocks/>
          </p:cNvSpPr>
          <p:nvPr/>
        </p:nvSpPr>
        <p:spPr>
          <a:xfrm>
            <a:off x="3251200" y="2281332"/>
            <a:ext cx="5304666" cy="3326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     </a:t>
            </a:r>
            <a:r>
              <a:rPr lang="pt-PT" sz="3200" dirty="0">
                <a:solidFill>
                  <a:srgbClr val="92D050"/>
                </a:solidFill>
                <a:latin typeface="Source Sans Pro Black" panose="020B0803030403020204" pitchFamily="34" charset="0"/>
              </a:rPr>
              <a:t>Direct response to input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Simple navigation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Feedback, feeedback!</a:t>
            </a:r>
          </a:p>
          <a:p>
            <a:pPr algn="l"/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Porky's" panose="00000700000000000000" pitchFamily="2" charset="0"/>
            </a:endParaRP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A528D87A-68D3-F986-EAC2-0EA08CA46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6524" y="2454155"/>
            <a:ext cx="542036" cy="5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3074" name="Picture 2" descr="Super_mario_64 Super Mario GIF - Super_mario_64 Super Mario Mario64 GIFs">
            <a:extLst>
              <a:ext uri="{FF2B5EF4-FFF2-40B4-BE49-F238E27FC236}">
                <a16:creationId xmlns:a16="http://schemas.microsoft.com/office/drawing/2014/main" id="{3D08026E-1DDA-08A4-99A6-ECF1F0CA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1247775"/>
            <a:ext cx="6096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34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Graph and note paper with pencils">
            <a:extLst>
              <a:ext uri="{FF2B5EF4-FFF2-40B4-BE49-F238E27FC236}">
                <a16:creationId xmlns:a16="http://schemas.microsoft.com/office/drawing/2014/main" id="{A2AB5071-DA01-61CB-122E-9BD78B2B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81" y="1527175"/>
            <a:ext cx="3932238" cy="3932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05615F-7E77-2B48-F582-2A132E7A852B}"/>
              </a:ext>
            </a:extLst>
          </p:cNvPr>
          <p:cNvSpPr/>
          <p:nvPr/>
        </p:nvSpPr>
        <p:spPr>
          <a:xfrm>
            <a:off x="2875280" y="766922"/>
            <a:ext cx="5892800" cy="5140960"/>
          </a:xfrm>
          <a:prstGeom prst="rect">
            <a:avLst/>
          </a:prstGeom>
          <a:solidFill>
            <a:srgbClr val="E3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8F688F-5D59-1E0F-FD57-759019A2539F}"/>
              </a:ext>
            </a:extLst>
          </p:cNvPr>
          <p:cNvSpPr txBox="1">
            <a:spLocks/>
          </p:cNvSpPr>
          <p:nvPr/>
        </p:nvSpPr>
        <p:spPr>
          <a:xfrm>
            <a:off x="3117567" y="933881"/>
            <a:ext cx="5408225" cy="118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Besty" pitchFamily="2" charset="0"/>
              </a:rPr>
              <a:t>Necessary Ingredients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Besty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64D247-D8A1-44FD-59E3-55F9D3BEBD23}"/>
              </a:ext>
            </a:extLst>
          </p:cNvPr>
          <p:cNvSpPr txBox="1">
            <a:spLocks/>
          </p:cNvSpPr>
          <p:nvPr/>
        </p:nvSpPr>
        <p:spPr>
          <a:xfrm>
            <a:off x="3251200" y="2281332"/>
            <a:ext cx="5304666" cy="3326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      </a:t>
            </a:r>
            <a:r>
              <a:rPr lang="pt-PT" sz="3200" dirty="0">
                <a:solidFill>
                  <a:srgbClr val="92D050"/>
                </a:solidFill>
                <a:latin typeface="Source Sans Pro Black" panose="020B0803030403020204" pitchFamily="34" charset="0"/>
              </a:rPr>
              <a:t>Direct response to input</a:t>
            </a:r>
          </a:p>
          <a:p>
            <a:pPr algn="l">
              <a:lnSpc>
                <a:spcPct val="150000"/>
              </a:lnSpc>
            </a:pPr>
            <a:r>
              <a:rPr lang="pt-PT" sz="3200" dirty="0">
                <a:solidFill>
                  <a:srgbClr val="92D050"/>
                </a:solidFill>
                <a:latin typeface="Source Sans Pro Black" panose="020B0803030403020204" pitchFamily="34" charset="0"/>
              </a:rPr>
              <a:t>      Simple navigation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</a:rPr>
              <a:t>Feedback, feeedback!</a:t>
            </a:r>
          </a:p>
          <a:p>
            <a:pPr algn="l"/>
            <a:endParaRPr lang="pt-PT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Porky's" panose="00000700000000000000" pitchFamily="2" charset="0"/>
            </a:endParaRP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A528D87A-68D3-F986-EAC2-0EA08CA46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6524" y="2476499"/>
            <a:ext cx="519691" cy="519691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B4E19DC-6B5C-2C7A-AB86-22C3B9A86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6524" y="3185494"/>
            <a:ext cx="519691" cy="51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2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484-1DAC-5033-C721-1C76D799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CCAE-D1FC-1A63-4589-10C6CF44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4A80-0707-5759-E686-9D51DE87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1709F-1800-C518-FA61-8B6ADEDB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ACE0-25F7-AE78-5E90-33692B55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1733B-E582-4857-043A-90D3140C7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7" descr="Grid lines">
            <a:extLst>
              <a:ext uri="{FF2B5EF4-FFF2-40B4-BE49-F238E27FC236}">
                <a16:creationId xmlns:a16="http://schemas.microsoft.com/office/drawing/2014/main" id="{E2C51827-8E95-E542-7D31-21045CE43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9440" y="-3048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9" name="Content Placeholder 7" descr="Grid lines">
            <a:extLst>
              <a:ext uri="{FF2B5EF4-FFF2-40B4-BE49-F238E27FC236}">
                <a16:creationId xmlns:a16="http://schemas.microsoft.com/office/drawing/2014/main" id="{DC7CF878-C704-7F40-87C3-F5EAA30A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04" y="0"/>
            <a:ext cx="6861048" cy="686104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6146" name="Picture 2" descr="Mario Nintendo GIF - Mario Nintendo Super Mario64 GIFs">
            <a:extLst>
              <a:ext uri="{FF2B5EF4-FFF2-40B4-BE49-F238E27FC236}">
                <a16:creationId xmlns:a16="http://schemas.microsoft.com/office/drawing/2014/main" id="{CCF8E0F9-BBE3-A2BA-E374-A3D77034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52500"/>
            <a:ext cx="609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37699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7991</TotalTime>
  <Words>472</Words>
  <Application>Microsoft Office PowerPoint</Application>
  <PresentationFormat>Widescreen</PresentationFormat>
  <Paragraphs>253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Avenir Next LT Pro</vt:lpstr>
      <vt:lpstr>Besty</vt:lpstr>
      <vt:lpstr>Calibri</vt:lpstr>
      <vt:lpstr>Porky's</vt:lpstr>
      <vt:lpstr>Source Sans Pro Black</vt:lpstr>
      <vt:lpstr>Tw Cen MT</vt:lpstr>
      <vt:lpstr>ShapesVTI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guigg gamss</dc:creator>
  <cp:lastModifiedBy>guigg gamss</cp:lastModifiedBy>
  <cp:revision>88</cp:revision>
  <dcterms:created xsi:type="dcterms:W3CDTF">2022-10-12T09:23:43Z</dcterms:created>
  <dcterms:modified xsi:type="dcterms:W3CDTF">2022-10-18T20:54:23Z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